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92" r:id="rId3"/>
    <p:sldId id="293" r:id="rId4"/>
    <p:sldId id="294" r:id="rId5"/>
    <p:sldId id="289" r:id="rId6"/>
    <p:sldId id="295" r:id="rId7"/>
    <p:sldId id="280" r:id="rId8"/>
    <p:sldId id="290" r:id="rId9"/>
    <p:sldId id="286" r:id="rId10"/>
    <p:sldId id="291" r:id="rId11"/>
    <p:sldId id="288" r:id="rId12"/>
    <p:sldId id="27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147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2D1D0B-CC91-471A-BC06-05F7251E1740}" type="doc">
      <dgm:prSet loTypeId="urn:microsoft.com/office/officeart/2005/8/layout/hierarchy1" loCatId="hierarchy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F5B35781-B54B-4906-906D-37769C54CFAA}">
      <dgm:prSet phldrT="[Текст]" custT="1"/>
      <dgm:spPr/>
      <dgm:t>
        <a:bodyPr/>
        <a:lstStyle/>
        <a:p>
          <a:r>
            <a:rPr lang="en-US" sz="2400" b="1" dirty="0" err="1" smtClean="0">
              <a:solidFill>
                <a:srgbClr val="C00000"/>
              </a:solidFill>
              <a:effectLst/>
            </a:rPr>
            <a:t>Produit</a:t>
          </a:r>
          <a:endParaRPr lang="en-US" sz="2400" b="1" dirty="0" smtClean="0">
            <a:solidFill>
              <a:srgbClr val="C00000"/>
            </a:solidFill>
            <a:effectLst/>
          </a:endParaRPr>
        </a:p>
        <a:p>
          <a:r>
            <a:rPr lang="en-US" sz="2400" dirty="0" smtClean="0">
              <a:effectLst/>
            </a:rPr>
            <a:t>20 </a:t>
          </a:r>
          <a:r>
            <a:rPr lang="ru-RU" sz="2400" dirty="0" smtClean="0">
              <a:effectLst/>
            </a:rPr>
            <a:t>баллов</a:t>
          </a:r>
          <a:endParaRPr lang="ru-RU" sz="2400" dirty="0">
            <a:effectLst/>
          </a:endParaRPr>
        </a:p>
      </dgm:t>
    </dgm:pt>
    <dgm:pt modelId="{26EAFEE3-C833-4BF2-9828-259CCFE7CE0D}" type="parTrans" cxnId="{E9392783-5B2F-4BD0-A83B-7532AF1450B1}">
      <dgm:prSet/>
      <dgm:spPr/>
      <dgm:t>
        <a:bodyPr/>
        <a:lstStyle/>
        <a:p>
          <a:endParaRPr lang="ru-RU">
            <a:effectLst/>
          </a:endParaRPr>
        </a:p>
      </dgm:t>
    </dgm:pt>
    <dgm:pt modelId="{391975C2-9ACB-4D9C-ADF8-36ABA91853C1}" type="sibTrans" cxnId="{E9392783-5B2F-4BD0-A83B-7532AF1450B1}">
      <dgm:prSet/>
      <dgm:spPr/>
      <dgm:t>
        <a:bodyPr/>
        <a:lstStyle/>
        <a:p>
          <a:endParaRPr lang="ru-RU">
            <a:effectLst/>
          </a:endParaRPr>
        </a:p>
      </dgm:t>
    </dgm:pt>
    <dgm:pt modelId="{FE0FDA91-17A6-4259-868A-9E5CFB2D586F}">
      <dgm:prSet phldrT="[Текст]" custT="1"/>
      <dgm:spPr/>
      <dgm:t>
        <a:bodyPr/>
        <a:lstStyle/>
        <a:p>
          <a:r>
            <a:rPr lang="ru-RU" sz="1600" b="1" i="1" dirty="0" smtClean="0">
              <a:effectLst/>
            </a:rPr>
            <a:t>10 баллов</a:t>
          </a:r>
        </a:p>
        <a:p>
          <a:r>
            <a:rPr lang="ru-RU" sz="1600" dirty="0" smtClean="0">
              <a:effectLst/>
            </a:rPr>
            <a:t>Работа над проектом</a:t>
          </a:r>
          <a:endParaRPr lang="ru-RU" sz="1600" dirty="0">
            <a:effectLst/>
          </a:endParaRPr>
        </a:p>
      </dgm:t>
    </dgm:pt>
    <dgm:pt modelId="{0A692DA2-9897-4054-9A7D-6DEB268B7AA0}" type="parTrans" cxnId="{38FF4A92-DE9C-4AE0-BCA1-6DC4832E09DC}">
      <dgm:prSet/>
      <dgm:spPr/>
      <dgm:t>
        <a:bodyPr/>
        <a:lstStyle/>
        <a:p>
          <a:endParaRPr lang="ru-RU">
            <a:effectLst/>
          </a:endParaRPr>
        </a:p>
      </dgm:t>
    </dgm:pt>
    <dgm:pt modelId="{D8CE6380-B8FC-4D86-8AA6-672A91238CD1}" type="sibTrans" cxnId="{38FF4A92-DE9C-4AE0-BCA1-6DC4832E09DC}">
      <dgm:prSet/>
      <dgm:spPr/>
      <dgm:t>
        <a:bodyPr/>
        <a:lstStyle/>
        <a:p>
          <a:endParaRPr lang="ru-RU">
            <a:effectLst/>
          </a:endParaRPr>
        </a:p>
      </dgm:t>
    </dgm:pt>
    <dgm:pt modelId="{50118A7A-F357-44A5-BE09-76D9C029D6B7}">
      <dgm:prSet phldrT="[Текст]" custT="1"/>
      <dgm:spPr/>
      <dgm:t>
        <a:bodyPr/>
        <a:lstStyle/>
        <a:p>
          <a:r>
            <a:rPr lang="ru-RU" sz="1600" b="1" i="1" dirty="0" smtClean="0">
              <a:effectLst/>
            </a:rPr>
            <a:t>6 баллов</a:t>
          </a:r>
        </a:p>
        <a:p>
          <a:r>
            <a:rPr lang="ru-RU" sz="1600" dirty="0" smtClean="0">
              <a:effectLst/>
            </a:rPr>
            <a:t>Письменная работа</a:t>
          </a:r>
        </a:p>
        <a:p>
          <a:r>
            <a:rPr lang="ru-RU" sz="1600" dirty="0" smtClean="0">
              <a:effectLst/>
            </a:rPr>
            <a:t>(</a:t>
          </a:r>
          <a:r>
            <a:rPr lang="en-US" sz="1600" dirty="0" smtClean="0">
              <a:effectLst/>
            </a:rPr>
            <a:t>Note </a:t>
          </a:r>
          <a:r>
            <a:rPr lang="en-US" sz="1600" dirty="0" err="1" smtClean="0">
              <a:effectLst/>
            </a:rPr>
            <a:t>individuelle</a:t>
          </a:r>
          <a:r>
            <a:rPr lang="ru-RU" sz="1600" dirty="0" smtClean="0">
              <a:effectLst/>
            </a:rPr>
            <a:t>)</a:t>
          </a:r>
          <a:endParaRPr lang="ru-RU" sz="1600" dirty="0">
            <a:effectLst/>
          </a:endParaRPr>
        </a:p>
      </dgm:t>
    </dgm:pt>
    <dgm:pt modelId="{6E976F8C-9D8B-4C1B-A663-FF98066C3B9E}" type="parTrans" cxnId="{8C0934C0-E548-4E98-82F6-53A6EFD16007}">
      <dgm:prSet/>
      <dgm:spPr/>
      <dgm:t>
        <a:bodyPr/>
        <a:lstStyle/>
        <a:p>
          <a:endParaRPr lang="ru-RU">
            <a:effectLst/>
          </a:endParaRPr>
        </a:p>
      </dgm:t>
    </dgm:pt>
    <dgm:pt modelId="{E5B7C378-F874-46CD-9E46-BE6DD73305C0}" type="sibTrans" cxnId="{8C0934C0-E548-4E98-82F6-53A6EFD16007}">
      <dgm:prSet/>
      <dgm:spPr/>
      <dgm:t>
        <a:bodyPr/>
        <a:lstStyle/>
        <a:p>
          <a:endParaRPr lang="ru-RU">
            <a:effectLst/>
          </a:endParaRPr>
        </a:p>
      </dgm:t>
    </dgm:pt>
    <dgm:pt modelId="{678BBACF-AA2B-4412-9464-E2E3CBC4E78B}">
      <dgm:prSet phldrT="[Текст]" custT="1"/>
      <dgm:spPr/>
      <dgm:t>
        <a:bodyPr/>
        <a:lstStyle/>
        <a:p>
          <a:r>
            <a:rPr lang="en-US" sz="1600" b="1" i="1" dirty="0" smtClean="0">
              <a:effectLst/>
            </a:rPr>
            <a:t>4 </a:t>
          </a:r>
          <a:r>
            <a:rPr lang="ru-RU" sz="1600" b="1" i="1" dirty="0" smtClean="0">
              <a:effectLst/>
            </a:rPr>
            <a:t>балла</a:t>
          </a:r>
        </a:p>
        <a:p>
          <a:r>
            <a:rPr lang="ru-RU" sz="1600" dirty="0" smtClean="0">
              <a:effectLst/>
            </a:rPr>
            <a:t>Работа в течение года</a:t>
          </a:r>
          <a:endParaRPr lang="ru-RU" sz="1600" dirty="0">
            <a:effectLst/>
          </a:endParaRPr>
        </a:p>
      </dgm:t>
    </dgm:pt>
    <dgm:pt modelId="{AA4AAA1E-C561-4EE3-94EB-929B2933EEF4}" type="parTrans" cxnId="{EF24D2E3-A2CB-4070-ADE7-F1B4CE8E2BCE}">
      <dgm:prSet/>
      <dgm:spPr/>
      <dgm:t>
        <a:bodyPr/>
        <a:lstStyle/>
        <a:p>
          <a:endParaRPr lang="ru-RU">
            <a:effectLst/>
          </a:endParaRPr>
        </a:p>
      </dgm:t>
    </dgm:pt>
    <dgm:pt modelId="{00768EAA-BD28-434C-B0A9-55FA9FE9E4B2}" type="sibTrans" cxnId="{EF24D2E3-A2CB-4070-ADE7-F1B4CE8E2BCE}">
      <dgm:prSet/>
      <dgm:spPr/>
      <dgm:t>
        <a:bodyPr/>
        <a:lstStyle/>
        <a:p>
          <a:endParaRPr lang="ru-RU">
            <a:effectLst/>
          </a:endParaRPr>
        </a:p>
      </dgm:t>
    </dgm:pt>
    <dgm:pt modelId="{1DA37854-F95B-4C11-AA04-6DE7FA3C907E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C00000"/>
          </a:solidFill>
        </a:ln>
      </dgm:spPr>
      <dgm:t>
        <a:bodyPr/>
        <a:lstStyle/>
        <a:p>
          <a:r>
            <a:rPr lang="ru-RU" sz="1600" b="1" i="1" dirty="0" smtClean="0">
              <a:effectLst/>
            </a:rPr>
            <a:t>10 баллов</a:t>
          </a:r>
        </a:p>
        <a:p>
          <a:r>
            <a:rPr lang="ru-RU" sz="2000" b="1" dirty="0" smtClean="0">
              <a:solidFill>
                <a:srgbClr val="C00000"/>
              </a:solidFill>
              <a:effectLst/>
            </a:rPr>
            <a:t>Защита проекта</a:t>
          </a:r>
          <a:endParaRPr lang="ru-RU" sz="2000" b="1" dirty="0">
            <a:solidFill>
              <a:srgbClr val="C00000"/>
            </a:solidFill>
            <a:effectLst/>
          </a:endParaRPr>
        </a:p>
      </dgm:t>
    </dgm:pt>
    <dgm:pt modelId="{DCAD9C76-CF98-4FC3-8956-69F2765891D3}" type="parTrans" cxnId="{9AC78F18-BC02-4933-A544-CC0ED6305F06}">
      <dgm:prSet/>
      <dgm:spPr/>
      <dgm:t>
        <a:bodyPr/>
        <a:lstStyle/>
        <a:p>
          <a:endParaRPr lang="ru-RU">
            <a:effectLst/>
          </a:endParaRPr>
        </a:p>
      </dgm:t>
    </dgm:pt>
    <dgm:pt modelId="{3246B1DD-F86E-4D69-A175-6806CEC9E150}" type="sibTrans" cxnId="{9AC78F18-BC02-4933-A544-CC0ED6305F06}">
      <dgm:prSet/>
      <dgm:spPr/>
      <dgm:t>
        <a:bodyPr/>
        <a:lstStyle/>
        <a:p>
          <a:endParaRPr lang="ru-RU">
            <a:effectLst/>
          </a:endParaRPr>
        </a:p>
      </dgm:t>
    </dgm:pt>
    <dgm:pt modelId="{E5B9383B-BDED-4E81-B9CB-5C537FED3B80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C00000"/>
          </a:solidFill>
        </a:ln>
      </dgm:spPr>
      <dgm:t>
        <a:bodyPr/>
        <a:lstStyle/>
        <a:p>
          <a:r>
            <a:rPr lang="ru-RU" sz="1600" b="1" i="1" dirty="0" smtClean="0">
              <a:effectLst/>
            </a:rPr>
            <a:t>4 балла</a:t>
          </a:r>
        </a:p>
        <a:p>
          <a:r>
            <a:rPr lang="ru-RU" sz="1600" b="0" dirty="0" smtClean="0">
              <a:solidFill>
                <a:srgbClr val="C00000"/>
              </a:solidFill>
              <a:effectLst/>
            </a:rPr>
            <a:t>Представление продукта и качество исполнения</a:t>
          </a:r>
          <a:endParaRPr lang="ru-RU" sz="1600" b="0" dirty="0">
            <a:solidFill>
              <a:srgbClr val="C00000"/>
            </a:solidFill>
            <a:effectLst/>
          </a:endParaRPr>
        </a:p>
      </dgm:t>
    </dgm:pt>
    <dgm:pt modelId="{E8A9D2E0-5143-435E-960F-2CB5A75AE311}" type="parTrans" cxnId="{F7EE89C3-1E23-4086-B5E3-CCE701976A67}">
      <dgm:prSet/>
      <dgm:spPr>
        <a:ln>
          <a:solidFill>
            <a:srgbClr val="C00000"/>
          </a:solidFill>
        </a:ln>
      </dgm:spPr>
      <dgm:t>
        <a:bodyPr/>
        <a:lstStyle/>
        <a:p>
          <a:endParaRPr lang="ru-RU">
            <a:solidFill>
              <a:srgbClr val="C00000"/>
            </a:solidFill>
            <a:effectLst/>
          </a:endParaRPr>
        </a:p>
      </dgm:t>
    </dgm:pt>
    <dgm:pt modelId="{C0067BD6-F222-4520-8BE0-9B42600DC23C}" type="sibTrans" cxnId="{F7EE89C3-1E23-4086-B5E3-CCE701976A67}">
      <dgm:prSet/>
      <dgm:spPr/>
      <dgm:t>
        <a:bodyPr/>
        <a:lstStyle/>
        <a:p>
          <a:endParaRPr lang="ru-RU">
            <a:effectLst/>
          </a:endParaRPr>
        </a:p>
      </dgm:t>
    </dgm:pt>
    <dgm:pt modelId="{60457E50-1F03-401C-B89E-D58585DF9192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C00000"/>
          </a:solidFill>
        </a:ln>
      </dgm:spPr>
      <dgm:t>
        <a:bodyPr/>
        <a:lstStyle/>
        <a:p>
          <a:r>
            <a:rPr lang="ru-RU" sz="1600" b="1" i="1" dirty="0" smtClean="0">
              <a:effectLst/>
            </a:rPr>
            <a:t>6 баллов</a:t>
          </a:r>
        </a:p>
        <a:p>
          <a:r>
            <a:rPr lang="ru-RU" sz="1600" dirty="0" smtClean="0">
              <a:solidFill>
                <a:srgbClr val="C00000"/>
              </a:solidFill>
              <a:effectLst/>
            </a:rPr>
            <a:t>Индивидуальное собеседование с жюри</a:t>
          </a:r>
          <a:endParaRPr lang="ru-RU" sz="1600" dirty="0">
            <a:solidFill>
              <a:srgbClr val="C00000"/>
            </a:solidFill>
            <a:effectLst/>
          </a:endParaRPr>
        </a:p>
      </dgm:t>
    </dgm:pt>
    <dgm:pt modelId="{26EA8DCE-5BA0-4029-9263-40C275B0E34E}" type="parTrans" cxnId="{71F020B2-AB74-445F-A594-3ACB9C10ADD7}">
      <dgm:prSet/>
      <dgm:spPr>
        <a:ln>
          <a:solidFill>
            <a:srgbClr val="C00000"/>
          </a:solidFill>
        </a:ln>
      </dgm:spPr>
      <dgm:t>
        <a:bodyPr/>
        <a:lstStyle/>
        <a:p>
          <a:endParaRPr lang="ru-RU">
            <a:effectLst/>
          </a:endParaRPr>
        </a:p>
      </dgm:t>
    </dgm:pt>
    <dgm:pt modelId="{9419E3FA-DC1F-4EF9-831A-F055501CF2A1}" type="sibTrans" cxnId="{71F020B2-AB74-445F-A594-3ACB9C10ADD7}">
      <dgm:prSet/>
      <dgm:spPr/>
      <dgm:t>
        <a:bodyPr/>
        <a:lstStyle/>
        <a:p>
          <a:endParaRPr lang="ru-RU">
            <a:effectLst/>
          </a:endParaRPr>
        </a:p>
      </dgm:t>
    </dgm:pt>
    <dgm:pt modelId="{07D3D7B3-1E15-4E37-A004-3814D65FF345}" type="pres">
      <dgm:prSet presAssocID="{BF2D1D0B-CC91-471A-BC06-05F7251E174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5B4E39C-7C4B-419C-BFE5-2E7126CD67A4}" type="pres">
      <dgm:prSet presAssocID="{F5B35781-B54B-4906-906D-37769C54CFAA}" presName="hierRoot1" presStyleCnt="0"/>
      <dgm:spPr/>
    </dgm:pt>
    <dgm:pt modelId="{281DED94-583C-49BB-8D12-0D0BBCB245C1}" type="pres">
      <dgm:prSet presAssocID="{F5B35781-B54B-4906-906D-37769C54CFAA}" presName="composite" presStyleCnt="0"/>
      <dgm:spPr/>
    </dgm:pt>
    <dgm:pt modelId="{A2C816B9-BF0B-4B5C-94B5-BD3755692726}" type="pres">
      <dgm:prSet presAssocID="{F5B35781-B54B-4906-906D-37769C54CFAA}" presName="background" presStyleLbl="node0" presStyleIdx="0" presStyleCnt="1"/>
      <dgm:spPr/>
    </dgm:pt>
    <dgm:pt modelId="{FE017D46-3134-419A-AC5E-A73F8C607A81}" type="pres">
      <dgm:prSet presAssocID="{F5B35781-B54B-4906-906D-37769C54CFAA}" presName="text" presStyleLbl="fgAcc0" presStyleIdx="0" presStyleCnt="1" custScaleX="1430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0BADAB-F87E-4C6C-8753-95FA0B153622}" type="pres">
      <dgm:prSet presAssocID="{F5B35781-B54B-4906-906D-37769C54CFAA}" presName="hierChild2" presStyleCnt="0"/>
      <dgm:spPr/>
    </dgm:pt>
    <dgm:pt modelId="{E269145E-5936-4174-A3C2-8C2CF1A13A67}" type="pres">
      <dgm:prSet presAssocID="{0A692DA2-9897-4054-9A7D-6DEB268B7AA0}" presName="Name10" presStyleLbl="parChTrans1D2" presStyleIdx="0" presStyleCnt="2"/>
      <dgm:spPr/>
      <dgm:t>
        <a:bodyPr/>
        <a:lstStyle/>
        <a:p>
          <a:endParaRPr lang="ru-RU"/>
        </a:p>
      </dgm:t>
    </dgm:pt>
    <dgm:pt modelId="{51B4BDDC-479C-437D-9332-87ADDCA135E1}" type="pres">
      <dgm:prSet presAssocID="{FE0FDA91-17A6-4259-868A-9E5CFB2D586F}" presName="hierRoot2" presStyleCnt="0"/>
      <dgm:spPr/>
    </dgm:pt>
    <dgm:pt modelId="{0EA3CBCE-1DFC-4D6F-9E93-2735807D4B92}" type="pres">
      <dgm:prSet presAssocID="{FE0FDA91-17A6-4259-868A-9E5CFB2D586F}" presName="composite2" presStyleCnt="0"/>
      <dgm:spPr/>
    </dgm:pt>
    <dgm:pt modelId="{6EF4246D-A239-4D72-895B-4C11EC8C553D}" type="pres">
      <dgm:prSet presAssocID="{FE0FDA91-17A6-4259-868A-9E5CFB2D586F}" presName="background2" presStyleLbl="node2" presStyleIdx="0" presStyleCnt="2"/>
      <dgm:spPr/>
    </dgm:pt>
    <dgm:pt modelId="{75643A23-C875-4DE8-8C0F-139C8AA2DF68}" type="pres">
      <dgm:prSet presAssocID="{FE0FDA91-17A6-4259-868A-9E5CFB2D586F}" presName="text2" presStyleLbl="fgAcc2" presStyleIdx="0" presStyleCnt="2" custScaleX="152516" custScaleY="754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8BF9A2-D696-4F6E-A752-3DAAD436218C}" type="pres">
      <dgm:prSet presAssocID="{FE0FDA91-17A6-4259-868A-9E5CFB2D586F}" presName="hierChild3" presStyleCnt="0"/>
      <dgm:spPr/>
    </dgm:pt>
    <dgm:pt modelId="{A6207599-0E16-41DE-BB12-6341CAD9A905}" type="pres">
      <dgm:prSet presAssocID="{6E976F8C-9D8B-4C1B-A663-FF98066C3B9E}" presName="Name17" presStyleLbl="parChTrans1D3" presStyleIdx="0" presStyleCnt="4"/>
      <dgm:spPr/>
      <dgm:t>
        <a:bodyPr/>
        <a:lstStyle/>
        <a:p>
          <a:endParaRPr lang="ru-RU"/>
        </a:p>
      </dgm:t>
    </dgm:pt>
    <dgm:pt modelId="{BA921F3E-46FD-47D9-A49C-11A64919BA5A}" type="pres">
      <dgm:prSet presAssocID="{50118A7A-F357-44A5-BE09-76D9C029D6B7}" presName="hierRoot3" presStyleCnt="0"/>
      <dgm:spPr/>
    </dgm:pt>
    <dgm:pt modelId="{2A26B8E5-98A0-4D2F-ABBD-308422C57D9A}" type="pres">
      <dgm:prSet presAssocID="{50118A7A-F357-44A5-BE09-76D9C029D6B7}" presName="composite3" presStyleCnt="0"/>
      <dgm:spPr/>
    </dgm:pt>
    <dgm:pt modelId="{4625C144-F562-40E0-810E-C4FF8050CA3D}" type="pres">
      <dgm:prSet presAssocID="{50118A7A-F357-44A5-BE09-76D9C029D6B7}" presName="background3" presStyleLbl="node3" presStyleIdx="0" presStyleCnt="4"/>
      <dgm:spPr/>
    </dgm:pt>
    <dgm:pt modelId="{FC52B22D-5B6A-4388-9BA3-B81E8717902D}" type="pres">
      <dgm:prSet presAssocID="{50118A7A-F357-44A5-BE09-76D9C029D6B7}" presName="text3" presStyleLbl="fgAcc3" presStyleIdx="0" presStyleCnt="4" custScaleX="1213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28D67D-E38C-488C-9A8C-A7774EA7F929}" type="pres">
      <dgm:prSet presAssocID="{50118A7A-F357-44A5-BE09-76D9C029D6B7}" presName="hierChild4" presStyleCnt="0"/>
      <dgm:spPr/>
    </dgm:pt>
    <dgm:pt modelId="{2145D796-D017-4564-96EA-F6184FCCE2ED}" type="pres">
      <dgm:prSet presAssocID="{AA4AAA1E-C561-4EE3-94EB-929B2933EEF4}" presName="Name17" presStyleLbl="parChTrans1D3" presStyleIdx="1" presStyleCnt="4"/>
      <dgm:spPr/>
      <dgm:t>
        <a:bodyPr/>
        <a:lstStyle/>
        <a:p>
          <a:endParaRPr lang="ru-RU"/>
        </a:p>
      </dgm:t>
    </dgm:pt>
    <dgm:pt modelId="{87213B2E-E72B-481A-8943-488CBE366386}" type="pres">
      <dgm:prSet presAssocID="{678BBACF-AA2B-4412-9464-E2E3CBC4E78B}" presName="hierRoot3" presStyleCnt="0"/>
      <dgm:spPr/>
    </dgm:pt>
    <dgm:pt modelId="{1DB525D4-1D3A-477E-B614-68AB318F92AA}" type="pres">
      <dgm:prSet presAssocID="{678BBACF-AA2B-4412-9464-E2E3CBC4E78B}" presName="composite3" presStyleCnt="0"/>
      <dgm:spPr/>
    </dgm:pt>
    <dgm:pt modelId="{6B57B0D1-DA4A-4809-B3AF-44C812DECB38}" type="pres">
      <dgm:prSet presAssocID="{678BBACF-AA2B-4412-9464-E2E3CBC4E78B}" presName="background3" presStyleLbl="node3" presStyleIdx="1" presStyleCnt="4"/>
      <dgm:spPr/>
    </dgm:pt>
    <dgm:pt modelId="{241F4A62-C236-45F0-84A9-59EF85DB5213}" type="pres">
      <dgm:prSet presAssocID="{678BBACF-AA2B-4412-9464-E2E3CBC4E78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2635E6-2CB3-4CB1-8FDE-88A26F559ABD}" type="pres">
      <dgm:prSet presAssocID="{678BBACF-AA2B-4412-9464-E2E3CBC4E78B}" presName="hierChild4" presStyleCnt="0"/>
      <dgm:spPr/>
    </dgm:pt>
    <dgm:pt modelId="{2E870AF1-937B-47A2-9F3E-53AAF11C3D43}" type="pres">
      <dgm:prSet presAssocID="{DCAD9C76-CF98-4FC3-8956-69F2765891D3}" presName="Name10" presStyleLbl="parChTrans1D2" presStyleIdx="1" presStyleCnt="2"/>
      <dgm:spPr/>
      <dgm:t>
        <a:bodyPr/>
        <a:lstStyle/>
        <a:p>
          <a:endParaRPr lang="ru-RU"/>
        </a:p>
      </dgm:t>
    </dgm:pt>
    <dgm:pt modelId="{15FEC074-7A8C-4FC5-8224-5864BA4613F4}" type="pres">
      <dgm:prSet presAssocID="{1DA37854-F95B-4C11-AA04-6DE7FA3C907E}" presName="hierRoot2" presStyleCnt="0"/>
      <dgm:spPr/>
    </dgm:pt>
    <dgm:pt modelId="{E29163A6-A636-4236-B976-8D32B9C64822}" type="pres">
      <dgm:prSet presAssocID="{1DA37854-F95B-4C11-AA04-6DE7FA3C907E}" presName="composite2" presStyleCnt="0"/>
      <dgm:spPr/>
    </dgm:pt>
    <dgm:pt modelId="{351B9B77-27C9-4157-BC1F-166AC57E63D8}" type="pres">
      <dgm:prSet presAssocID="{1DA37854-F95B-4C11-AA04-6DE7FA3C907E}" presName="background2" presStyleLbl="node2" presStyleIdx="1" presStyleCnt="2"/>
      <dgm:spPr/>
    </dgm:pt>
    <dgm:pt modelId="{FCA79EE0-02AD-4FBE-AD06-082EB5D52D71}" type="pres">
      <dgm:prSet presAssocID="{1DA37854-F95B-4C11-AA04-6DE7FA3C907E}" presName="text2" presStyleLbl="fgAcc2" presStyleIdx="1" presStyleCnt="2" custScaleX="133352" custScaleY="754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B045F1-F13D-43ED-A19C-1EF2D516FE21}" type="pres">
      <dgm:prSet presAssocID="{1DA37854-F95B-4C11-AA04-6DE7FA3C907E}" presName="hierChild3" presStyleCnt="0"/>
      <dgm:spPr/>
    </dgm:pt>
    <dgm:pt modelId="{038453EF-C358-46B1-B8AC-9E84AC37002D}" type="pres">
      <dgm:prSet presAssocID="{E8A9D2E0-5143-435E-960F-2CB5A75AE311}" presName="Name17" presStyleLbl="parChTrans1D3" presStyleIdx="2" presStyleCnt="4"/>
      <dgm:spPr/>
      <dgm:t>
        <a:bodyPr/>
        <a:lstStyle/>
        <a:p>
          <a:endParaRPr lang="ru-RU"/>
        </a:p>
      </dgm:t>
    </dgm:pt>
    <dgm:pt modelId="{A7A9B65C-1D83-48E2-86F6-26353C6AC23D}" type="pres">
      <dgm:prSet presAssocID="{E5B9383B-BDED-4E81-B9CB-5C537FED3B80}" presName="hierRoot3" presStyleCnt="0"/>
      <dgm:spPr/>
    </dgm:pt>
    <dgm:pt modelId="{6155498C-D4C7-411A-9E2F-EDDAA2B09B50}" type="pres">
      <dgm:prSet presAssocID="{E5B9383B-BDED-4E81-B9CB-5C537FED3B80}" presName="composite3" presStyleCnt="0"/>
      <dgm:spPr/>
    </dgm:pt>
    <dgm:pt modelId="{BFC34ED5-D34A-4BAA-8583-473E03F2E9AD}" type="pres">
      <dgm:prSet presAssocID="{E5B9383B-BDED-4E81-B9CB-5C537FED3B80}" presName="background3" presStyleLbl="node3" presStyleIdx="2" presStyleCnt="4"/>
      <dgm:spPr/>
    </dgm:pt>
    <dgm:pt modelId="{EF240AE9-AFED-44DD-9408-DB5273A57624}" type="pres">
      <dgm:prSet presAssocID="{E5B9383B-BDED-4E81-B9CB-5C537FED3B80}" presName="text3" presStyleLbl="fgAcc3" presStyleIdx="2" presStyleCnt="4" custScaleX="1174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2A8C846-A2A9-401A-B619-4A2B5463AFDA}" type="pres">
      <dgm:prSet presAssocID="{E5B9383B-BDED-4E81-B9CB-5C537FED3B80}" presName="hierChild4" presStyleCnt="0"/>
      <dgm:spPr/>
    </dgm:pt>
    <dgm:pt modelId="{18A1B070-E58C-44F6-AB5F-7966A64039D6}" type="pres">
      <dgm:prSet presAssocID="{26EA8DCE-5BA0-4029-9263-40C275B0E34E}" presName="Name17" presStyleLbl="parChTrans1D3" presStyleIdx="3" presStyleCnt="4"/>
      <dgm:spPr/>
      <dgm:t>
        <a:bodyPr/>
        <a:lstStyle/>
        <a:p>
          <a:endParaRPr lang="ru-RU"/>
        </a:p>
      </dgm:t>
    </dgm:pt>
    <dgm:pt modelId="{7810C221-0E8D-4471-9049-F9127A8F77C4}" type="pres">
      <dgm:prSet presAssocID="{60457E50-1F03-401C-B89E-D58585DF9192}" presName="hierRoot3" presStyleCnt="0"/>
      <dgm:spPr/>
    </dgm:pt>
    <dgm:pt modelId="{AB674539-0F93-4F6D-B6D3-8D422587CDC8}" type="pres">
      <dgm:prSet presAssocID="{60457E50-1F03-401C-B89E-D58585DF9192}" presName="composite3" presStyleCnt="0"/>
      <dgm:spPr/>
    </dgm:pt>
    <dgm:pt modelId="{D59C9EE3-65D4-454A-8A31-29F6951D0ED8}" type="pres">
      <dgm:prSet presAssocID="{60457E50-1F03-401C-B89E-D58585DF9192}" presName="background3" presStyleLbl="node3" presStyleIdx="3" presStyleCnt="4"/>
      <dgm:spPr/>
    </dgm:pt>
    <dgm:pt modelId="{8632B2C9-ED7E-4624-BCBB-8903FFC5B74D}" type="pres">
      <dgm:prSet presAssocID="{60457E50-1F03-401C-B89E-D58585DF9192}" presName="text3" presStyleLbl="fgAcc3" presStyleIdx="3" presStyleCnt="4" custScaleX="1183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6FE597-E1F8-4169-9A64-E4AEC95D06FA}" type="pres">
      <dgm:prSet presAssocID="{60457E50-1F03-401C-B89E-D58585DF9192}" presName="hierChild4" presStyleCnt="0"/>
      <dgm:spPr/>
    </dgm:pt>
  </dgm:ptLst>
  <dgm:cxnLst>
    <dgm:cxn modelId="{3C7669AF-D561-4EE6-B98C-DE1CF826CF0C}" type="presOf" srcId="{678BBACF-AA2B-4412-9464-E2E3CBC4E78B}" destId="{241F4A62-C236-45F0-84A9-59EF85DB5213}" srcOrd="0" destOrd="0" presId="urn:microsoft.com/office/officeart/2005/8/layout/hierarchy1"/>
    <dgm:cxn modelId="{F4318BFA-06CE-4CA1-9125-CF972068F4B9}" type="presOf" srcId="{E5B9383B-BDED-4E81-B9CB-5C537FED3B80}" destId="{EF240AE9-AFED-44DD-9408-DB5273A57624}" srcOrd="0" destOrd="0" presId="urn:microsoft.com/office/officeart/2005/8/layout/hierarchy1"/>
    <dgm:cxn modelId="{C8967029-477E-403D-8294-5A232FAB520A}" type="presOf" srcId="{AA4AAA1E-C561-4EE3-94EB-929B2933EEF4}" destId="{2145D796-D017-4564-96EA-F6184FCCE2ED}" srcOrd="0" destOrd="0" presId="urn:microsoft.com/office/officeart/2005/8/layout/hierarchy1"/>
    <dgm:cxn modelId="{EF24D2E3-A2CB-4070-ADE7-F1B4CE8E2BCE}" srcId="{FE0FDA91-17A6-4259-868A-9E5CFB2D586F}" destId="{678BBACF-AA2B-4412-9464-E2E3CBC4E78B}" srcOrd="1" destOrd="0" parTransId="{AA4AAA1E-C561-4EE3-94EB-929B2933EEF4}" sibTransId="{00768EAA-BD28-434C-B0A9-55FA9FE9E4B2}"/>
    <dgm:cxn modelId="{9AC78F18-BC02-4933-A544-CC0ED6305F06}" srcId="{F5B35781-B54B-4906-906D-37769C54CFAA}" destId="{1DA37854-F95B-4C11-AA04-6DE7FA3C907E}" srcOrd="1" destOrd="0" parTransId="{DCAD9C76-CF98-4FC3-8956-69F2765891D3}" sibTransId="{3246B1DD-F86E-4D69-A175-6806CEC9E150}"/>
    <dgm:cxn modelId="{4DD0D026-72D9-497B-B48E-47E5E1C86C5A}" type="presOf" srcId="{50118A7A-F357-44A5-BE09-76D9C029D6B7}" destId="{FC52B22D-5B6A-4388-9BA3-B81E8717902D}" srcOrd="0" destOrd="0" presId="urn:microsoft.com/office/officeart/2005/8/layout/hierarchy1"/>
    <dgm:cxn modelId="{E9392783-5B2F-4BD0-A83B-7532AF1450B1}" srcId="{BF2D1D0B-CC91-471A-BC06-05F7251E1740}" destId="{F5B35781-B54B-4906-906D-37769C54CFAA}" srcOrd="0" destOrd="0" parTransId="{26EAFEE3-C833-4BF2-9828-259CCFE7CE0D}" sibTransId="{391975C2-9ACB-4D9C-ADF8-36ABA91853C1}"/>
    <dgm:cxn modelId="{E2F76DE3-5336-4BC1-A6A2-BCE979C0D1AC}" type="presOf" srcId="{26EA8DCE-5BA0-4029-9263-40C275B0E34E}" destId="{18A1B070-E58C-44F6-AB5F-7966A64039D6}" srcOrd="0" destOrd="0" presId="urn:microsoft.com/office/officeart/2005/8/layout/hierarchy1"/>
    <dgm:cxn modelId="{8A13F70C-07EA-4CEA-89F3-AA08641A3B33}" type="presOf" srcId="{FE0FDA91-17A6-4259-868A-9E5CFB2D586F}" destId="{75643A23-C875-4DE8-8C0F-139C8AA2DF68}" srcOrd="0" destOrd="0" presId="urn:microsoft.com/office/officeart/2005/8/layout/hierarchy1"/>
    <dgm:cxn modelId="{71F020B2-AB74-445F-A594-3ACB9C10ADD7}" srcId="{1DA37854-F95B-4C11-AA04-6DE7FA3C907E}" destId="{60457E50-1F03-401C-B89E-D58585DF9192}" srcOrd="1" destOrd="0" parTransId="{26EA8DCE-5BA0-4029-9263-40C275B0E34E}" sibTransId="{9419E3FA-DC1F-4EF9-831A-F055501CF2A1}"/>
    <dgm:cxn modelId="{38FF4A92-DE9C-4AE0-BCA1-6DC4832E09DC}" srcId="{F5B35781-B54B-4906-906D-37769C54CFAA}" destId="{FE0FDA91-17A6-4259-868A-9E5CFB2D586F}" srcOrd="0" destOrd="0" parTransId="{0A692DA2-9897-4054-9A7D-6DEB268B7AA0}" sibTransId="{D8CE6380-B8FC-4D86-8AA6-672A91238CD1}"/>
    <dgm:cxn modelId="{719EEC23-77A4-49B3-963C-194510CDBD0E}" type="presOf" srcId="{E8A9D2E0-5143-435E-960F-2CB5A75AE311}" destId="{038453EF-C358-46B1-B8AC-9E84AC37002D}" srcOrd="0" destOrd="0" presId="urn:microsoft.com/office/officeart/2005/8/layout/hierarchy1"/>
    <dgm:cxn modelId="{75D1FA73-4898-4A9E-AB92-3F432F145966}" type="presOf" srcId="{6E976F8C-9D8B-4C1B-A663-FF98066C3B9E}" destId="{A6207599-0E16-41DE-BB12-6341CAD9A905}" srcOrd="0" destOrd="0" presId="urn:microsoft.com/office/officeart/2005/8/layout/hierarchy1"/>
    <dgm:cxn modelId="{D0DEA43A-DF9D-4705-9A31-0114AB9CAC89}" type="presOf" srcId="{60457E50-1F03-401C-B89E-D58585DF9192}" destId="{8632B2C9-ED7E-4624-BCBB-8903FFC5B74D}" srcOrd="0" destOrd="0" presId="urn:microsoft.com/office/officeart/2005/8/layout/hierarchy1"/>
    <dgm:cxn modelId="{E8B48E18-07EC-4075-A2D4-44D649AE77CB}" type="presOf" srcId="{1DA37854-F95B-4C11-AA04-6DE7FA3C907E}" destId="{FCA79EE0-02AD-4FBE-AD06-082EB5D52D71}" srcOrd="0" destOrd="0" presId="urn:microsoft.com/office/officeart/2005/8/layout/hierarchy1"/>
    <dgm:cxn modelId="{F7EE89C3-1E23-4086-B5E3-CCE701976A67}" srcId="{1DA37854-F95B-4C11-AA04-6DE7FA3C907E}" destId="{E5B9383B-BDED-4E81-B9CB-5C537FED3B80}" srcOrd="0" destOrd="0" parTransId="{E8A9D2E0-5143-435E-960F-2CB5A75AE311}" sibTransId="{C0067BD6-F222-4520-8BE0-9B42600DC23C}"/>
    <dgm:cxn modelId="{30D1F4C4-56CA-4457-87B1-FD6725AF4D7E}" type="presOf" srcId="{F5B35781-B54B-4906-906D-37769C54CFAA}" destId="{FE017D46-3134-419A-AC5E-A73F8C607A81}" srcOrd="0" destOrd="0" presId="urn:microsoft.com/office/officeart/2005/8/layout/hierarchy1"/>
    <dgm:cxn modelId="{53D8BB71-7397-43A4-A3F0-0EB6119FCB30}" type="presOf" srcId="{BF2D1D0B-CC91-471A-BC06-05F7251E1740}" destId="{07D3D7B3-1E15-4E37-A004-3814D65FF345}" srcOrd="0" destOrd="0" presId="urn:microsoft.com/office/officeart/2005/8/layout/hierarchy1"/>
    <dgm:cxn modelId="{EDF2E988-E908-4AA2-A724-0D83B64912E4}" type="presOf" srcId="{0A692DA2-9897-4054-9A7D-6DEB268B7AA0}" destId="{E269145E-5936-4174-A3C2-8C2CF1A13A67}" srcOrd="0" destOrd="0" presId="urn:microsoft.com/office/officeart/2005/8/layout/hierarchy1"/>
    <dgm:cxn modelId="{8C0934C0-E548-4E98-82F6-53A6EFD16007}" srcId="{FE0FDA91-17A6-4259-868A-9E5CFB2D586F}" destId="{50118A7A-F357-44A5-BE09-76D9C029D6B7}" srcOrd="0" destOrd="0" parTransId="{6E976F8C-9D8B-4C1B-A663-FF98066C3B9E}" sibTransId="{E5B7C378-F874-46CD-9E46-BE6DD73305C0}"/>
    <dgm:cxn modelId="{15278D7F-3CD8-4149-8074-E02932E15CFF}" type="presOf" srcId="{DCAD9C76-CF98-4FC3-8956-69F2765891D3}" destId="{2E870AF1-937B-47A2-9F3E-53AAF11C3D43}" srcOrd="0" destOrd="0" presId="urn:microsoft.com/office/officeart/2005/8/layout/hierarchy1"/>
    <dgm:cxn modelId="{DD762DD8-31B5-4CA9-AD93-CC2B668D758B}" type="presParOf" srcId="{07D3D7B3-1E15-4E37-A004-3814D65FF345}" destId="{D5B4E39C-7C4B-419C-BFE5-2E7126CD67A4}" srcOrd="0" destOrd="0" presId="urn:microsoft.com/office/officeart/2005/8/layout/hierarchy1"/>
    <dgm:cxn modelId="{F130D773-BC31-45F5-93CF-E8EBA6B90EE1}" type="presParOf" srcId="{D5B4E39C-7C4B-419C-BFE5-2E7126CD67A4}" destId="{281DED94-583C-49BB-8D12-0D0BBCB245C1}" srcOrd="0" destOrd="0" presId="urn:microsoft.com/office/officeart/2005/8/layout/hierarchy1"/>
    <dgm:cxn modelId="{1C161969-F4C5-4471-BFBD-E6261CEBF5D7}" type="presParOf" srcId="{281DED94-583C-49BB-8D12-0D0BBCB245C1}" destId="{A2C816B9-BF0B-4B5C-94B5-BD3755692726}" srcOrd="0" destOrd="0" presId="urn:microsoft.com/office/officeart/2005/8/layout/hierarchy1"/>
    <dgm:cxn modelId="{531ACE1C-F2EB-478A-9880-FB2D386FF997}" type="presParOf" srcId="{281DED94-583C-49BB-8D12-0D0BBCB245C1}" destId="{FE017D46-3134-419A-AC5E-A73F8C607A81}" srcOrd="1" destOrd="0" presId="urn:microsoft.com/office/officeart/2005/8/layout/hierarchy1"/>
    <dgm:cxn modelId="{4A62BEBC-D038-429A-88F5-BF050668C1D5}" type="presParOf" srcId="{D5B4E39C-7C4B-419C-BFE5-2E7126CD67A4}" destId="{830BADAB-F87E-4C6C-8753-95FA0B153622}" srcOrd="1" destOrd="0" presId="urn:microsoft.com/office/officeart/2005/8/layout/hierarchy1"/>
    <dgm:cxn modelId="{6EBDDD6C-1D08-4298-8A2D-BAF1AFD8D221}" type="presParOf" srcId="{830BADAB-F87E-4C6C-8753-95FA0B153622}" destId="{E269145E-5936-4174-A3C2-8C2CF1A13A67}" srcOrd="0" destOrd="0" presId="urn:microsoft.com/office/officeart/2005/8/layout/hierarchy1"/>
    <dgm:cxn modelId="{7F28D2DB-EDC0-41FA-8B0A-E06CE9E95AA5}" type="presParOf" srcId="{830BADAB-F87E-4C6C-8753-95FA0B153622}" destId="{51B4BDDC-479C-437D-9332-87ADDCA135E1}" srcOrd="1" destOrd="0" presId="urn:microsoft.com/office/officeart/2005/8/layout/hierarchy1"/>
    <dgm:cxn modelId="{2B10891B-51F2-4BFE-A631-28C806B8A058}" type="presParOf" srcId="{51B4BDDC-479C-437D-9332-87ADDCA135E1}" destId="{0EA3CBCE-1DFC-4D6F-9E93-2735807D4B92}" srcOrd="0" destOrd="0" presId="urn:microsoft.com/office/officeart/2005/8/layout/hierarchy1"/>
    <dgm:cxn modelId="{870D30AF-2409-493A-9F05-1B72C0648F7F}" type="presParOf" srcId="{0EA3CBCE-1DFC-4D6F-9E93-2735807D4B92}" destId="{6EF4246D-A239-4D72-895B-4C11EC8C553D}" srcOrd="0" destOrd="0" presId="urn:microsoft.com/office/officeart/2005/8/layout/hierarchy1"/>
    <dgm:cxn modelId="{7D12EB6F-C681-4547-A0DF-D35F00413E31}" type="presParOf" srcId="{0EA3CBCE-1DFC-4D6F-9E93-2735807D4B92}" destId="{75643A23-C875-4DE8-8C0F-139C8AA2DF68}" srcOrd="1" destOrd="0" presId="urn:microsoft.com/office/officeart/2005/8/layout/hierarchy1"/>
    <dgm:cxn modelId="{0DCDF154-98D1-4D62-A861-65A561569EEA}" type="presParOf" srcId="{51B4BDDC-479C-437D-9332-87ADDCA135E1}" destId="{038BF9A2-D696-4F6E-A752-3DAAD436218C}" srcOrd="1" destOrd="0" presId="urn:microsoft.com/office/officeart/2005/8/layout/hierarchy1"/>
    <dgm:cxn modelId="{7784137B-BEE6-4A66-9BD5-772F30E9E544}" type="presParOf" srcId="{038BF9A2-D696-4F6E-A752-3DAAD436218C}" destId="{A6207599-0E16-41DE-BB12-6341CAD9A905}" srcOrd="0" destOrd="0" presId="urn:microsoft.com/office/officeart/2005/8/layout/hierarchy1"/>
    <dgm:cxn modelId="{C2CA6B45-FE2D-4BF0-9250-295E8B0A9619}" type="presParOf" srcId="{038BF9A2-D696-4F6E-A752-3DAAD436218C}" destId="{BA921F3E-46FD-47D9-A49C-11A64919BA5A}" srcOrd="1" destOrd="0" presId="urn:microsoft.com/office/officeart/2005/8/layout/hierarchy1"/>
    <dgm:cxn modelId="{3CB9D288-64F9-4234-BDA5-E39126BEA2A8}" type="presParOf" srcId="{BA921F3E-46FD-47D9-A49C-11A64919BA5A}" destId="{2A26B8E5-98A0-4D2F-ABBD-308422C57D9A}" srcOrd="0" destOrd="0" presId="urn:microsoft.com/office/officeart/2005/8/layout/hierarchy1"/>
    <dgm:cxn modelId="{F06D5B58-9510-4A60-8561-B93D36D46DD5}" type="presParOf" srcId="{2A26B8E5-98A0-4D2F-ABBD-308422C57D9A}" destId="{4625C144-F562-40E0-810E-C4FF8050CA3D}" srcOrd="0" destOrd="0" presId="urn:microsoft.com/office/officeart/2005/8/layout/hierarchy1"/>
    <dgm:cxn modelId="{C98B5E5E-5D59-45AD-9B7A-C3E4420B91BD}" type="presParOf" srcId="{2A26B8E5-98A0-4D2F-ABBD-308422C57D9A}" destId="{FC52B22D-5B6A-4388-9BA3-B81E8717902D}" srcOrd="1" destOrd="0" presId="urn:microsoft.com/office/officeart/2005/8/layout/hierarchy1"/>
    <dgm:cxn modelId="{F4B682F3-3FA7-4144-879D-14A6D5D41CD0}" type="presParOf" srcId="{BA921F3E-46FD-47D9-A49C-11A64919BA5A}" destId="{8528D67D-E38C-488C-9A8C-A7774EA7F929}" srcOrd="1" destOrd="0" presId="urn:microsoft.com/office/officeart/2005/8/layout/hierarchy1"/>
    <dgm:cxn modelId="{49780B42-E5F2-438F-83A9-C193448F9E24}" type="presParOf" srcId="{038BF9A2-D696-4F6E-A752-3DAAD436218C}" destId="{2145D796-D017-4564-96EA-F6184FCCE2ED}" srcOrd="2" destOrd="0" presId="urn:microsoft.com/office/officeart/2005/8/layout/hierarchy1"/>
    <dgm:cxn modelId="{A6721EE9-71C5-4D20-89AC-D31B9B0064EC}" type="presParOf" srcId="{038BF9A2-D696-4F6E-A752-3DAAD436218C}" destId="{87213B2E-E72B-481A-8943-488CBE366386}" srcOrd="3" destOrd="0" presId="urn:microsoft.com/office/officeart/2005/8/layout/hierarchy1"/>
    <dgm:cxn modelId="{83E76B80-362D-4962-8D90-15AF498CC4FF}" type="presParOf" srcId="{87213B2E-E72B-481A-8943-488CBE366386}" destId="{1DB525D4-1D3A-477E-B614-68AB318F92AA}" srcOrd="0" destOrd="0" presId="urn:microsoft.com/office/officeart/2005/8/layout/hierarchy1"/>
    <dgm:cxn modelId="{57911751-F8B9-464C-B2B9-2A0DF3FBEB12}" type="presParOf" srcId="{1DB525D4-1D3A-477E-B614-68AB318F92AA}" destId="{6B57B0D1-DA4A-4809-B3AF-44C812DECB38}" srcOrd="0" destOrd="0" presId="urn:microsoft.com/office/officeart/2005/8/layout/hierarchy1"/>
    <dgm:cxn modelId="{87791F9A-5C2C-4D5C-B851-BFE3BCDF5141}" type="presParOf" srcId="{1DB525D4-1D3A-477E-B614-68AB318F92AA}" destId="{241F4A62-C236-45F0-84A9-59EF85DB5213}" srcOrd="1" destOrd="0" presId="urn:microsoft.com/office/officeart/2005/8/layout/hierarchy1"/>
    <dgm:cxn modelId="{BD760420-11B9-4CFA-9FE3-0F41C36946C7}" type="presParOf" srcId="{87213B2E-E72B-481A-8943-488CBE366386}" destId="{992635E6-2CB3-4CB1-8FDE-88A26F559ABD}" srcOrd="1" destOrd="0" presId="urn:microsoft.com/office/officeart/2005/8/layout/hierarchy1"/>
    <dgm:cxn modelId="{385E1CC0-0FFF-44FA-A44A-6360132F8706}" type="presParOf" srcId="{830BADAB-F87E-4C6C-8753-95FA0B153622}" destId="{2E870AF1-937B-47A2-9F3E-53AAF11C3D43}" srcOrd="2" destOrd="0" presId="urn:microsoft.com/office/officeart/2005/8/layout/hierarchy1"/>
    <dgm:cxn modelId="{1BF72232-731E-49E7-939C-3BF01AF460ED}" type="presParOf" srcId="{830BADAB-F87E-4C6C-8753-95FA0B153622}" destId="{15FEC074-7A8C-4FC5-8224-5864BA4613F4}" srcOrd="3" destOrd="0" presId="urn:microsoft.com/office/officeart/2005/8/layout/hierarchy1"/>
    <dgm:cxn modelId="{777FEA3C-56C9-4D75-81E8-8C24A4CF3B87}" type="presParOf" srcId="{15FEC074-7A8C-4FC5-8224-5864BA4613F4}" destId="{E29163A6-A636-4236-B976-8D32B9C64822}" srcOrd="0" destOrd="0" presId="urn:microsoft.com/office/officeart/2005/8/layout/hierarchy1"/>
    <dgm:cxn modelId="{ACD28595-4946-417D-B7F0-079C83300798}" type="presParOf" srcId="{E29163A6-A636-4236-B976-8D32B9C64822}" destId="{351B9B77-27C9-4157-BC1F-166AC57E63D8}" srcOrd="0" destOrd="0" presId="urn:microsoft.com/office/officeart/2005/8/layout/hierarchy1"/>
    <dgm:cxn modelId="{068DD37D-49F6-46BE-811F-54D1B40F1912}" type="presParOf" srcId="{E29163A6-A636-4236-B976-8D32B9C64822}" destId="{FCA79EE0-02AD-4FBE-AD06-082EB5D52D71}" srcOrd="1" destOrd="0" presId="urn:microsoft.com/office/officeart/2005/8/layout/hierarchy1"/>
    <dgm:cxn modelId="{BB63D5EA-6721-40C8-8924-A4AE32C1F1F7}" type="presParOf" srcId="{15FEC074-7A8C-4FC5-8224-5864BA4613F4}" destId="{E7B045F1-F13D-43ED-A19C-1EF2D516FE21}" srcOrd="1" destOrd="0" presId="urn:microsoft.com/office/officeart/2005/8/layout/hierarchy1"/>
    <dgm:cxn modelId="{1408DE8E-64C1-44C1-8005-E3401161F13C}" type="presParOf" srcId="{E7B045F1-F13D-43ED-A19C-1EF2D516FE21}" destId="{038453EF-C358-46B1-B8AC-9E84AC37002D}" srcOrd="0" destOrd="0" presId="urn:microsoft.com/office/officeart/2005/8/layout/hierarchy1"/>
    <dgm:cxn modelId="{79D65FA9-2DAF-4877-96FC-FE2574F0CCC7}" type="presParOf" srcId="{E7B045F1-F13D-43ED-A19C-1EF2D516FE21}" destId="{A7A9B65C-1D83-48E2-86F6-26353C6AC23D}" srcOrd="1" destOrd="0" presId="urn:microsoft.com/office/officeart/2005/8/layout/hierarchy1"/>
    <dgm:cxn modelId="{998825B2-A93B-4927-BE6E-872785624A5C}" type="presParOf" srcId="{A7A9B65C-1D83-48E2-86F6-26353C6AC23D}" destId="{6155498C-D4C7-411A-9E2F-EDDAA2B09B50}" srcOrd="0" destOrd="0" presId="urn:microsoft.com/office/officeart/2005/8/layout/hierarchy1"/>
    <dgm:cxn modelId="{79D4E267-95F4-499E-A9D1-E55F902DCC10}" type="presParOf" srcId="{6155498C-D4C7-411A-9E2F-EDDAA2B09B50}" destId="{BFC34ED5-D34A-4BAA-8583-473E03F2E9AD}" srcOrd="0" destOrd="0" presId="urn:microsoft.com/office/officeart/2005/8/layout/hierarchy1"/>
    <dgm:cxn modelId="{F4E8930B-0C2B-44C1-8704-6842B482D3A8}" type="presParOf" srcId="{6155498C-D4C7-411A-9E2F-EDDAA2B09B50}" destId="{EF240AE9-AFED-44DD-9408-DB5273A57624}" srcOrd="1" destOrd="0" presId="urn:microsoft.com/office/officeart/2005/8/layout/hierarchy1"/>
    <dgm:cxn modelId="{6A271C2B-08CF-4AB4-AC47-FDD6E1E8C21B}" type="presParOf" srcId="{A7A9B65C-1D83-48E2-86F6-26353C6AC23D}" destId="{82A8C846-A2A9-401A-B619-4A2B5463AFDA}" srcOrd="1" destOrd="0" presId="urn:microsoft.com/office/officeart/2005/8/layout/hierarchy1"/>
    <dgm:cxn modelId="{938E4775-F8D0-4740-A883-959FB6356356}" type="presParOf" srcId="{E7B045F1-F13D-43ED-A19C-1EF2D516FE21}" destId="{18A1B070-E58C-44F6-AB5F-7966A64039D6}" srcOrd="2" destOrd="0" presId="urn:microsoft.com/office/officeart/2005/8/layout/hierarchy1"/>
    <dgm:cxn modelId="{D528DBB8-62C4-44F7-8A68-CE6E642A3866}" type="presParOf" srcId="{E7B045F1-F13D-43ED-A19C-1EF2D516FE21}" destId="{7810C221-0E8D-4471-9049-F9127A8F77C4}" srcOrd="3" destOrd="0" presId="urn:microsoft.com/office/officeart/2005/8/layout/hierarchy1"/>
    <dgm:cxn modelId="{6417A7A9-2466-415A-B03C-BCF065EA8DB0}" type="presParOf" srcId="{7810C221-0E8D-4471-9049-F9127A8F77C4}" destId="{AB674539-0F93-4F6D-B6D3-8D422587CDC8}" srcOrd="0" destOrd="0" presId="urn:microsoft.com/office/officeart/2005/8/layout/hierarchy1"/>
    <dgm:cxn modelId="{7B0559A5-C160-4459-85BA-6F12305970E8}" type="presParOf" srcId="{AB674539-0F93-4F6D-B6D3-8D422587CDC8}" destId="{D59C9EE3-65D4-454A-8A31-29F6951D0ED8}" srcOrd="0" destOrd="0" presId="urn:microsoft.com/office/officeart/2005/8/layout/hierarchy1"/>
    <dgm:cxn modelId="{A233DF07-AA24-4C86-8A16-600C6EA3C50C}" type="presParOf" srcId="{AB674539-0F93-4F6D-B6D3-8D422587CDC8}" destId="{8632B2C9-ED7E-4624-BCBB-8903FFC5B74D}" srcOrd="1" destOrd="0" presId="urn:microsoft.com/office/officeart/2005/8/layout/hierarchy1"/>
    <dgm:cxn modelId="{307C846C-CA88-4E1D-B1D7-2C2034104AA3}" type="presParOf" srcId="{7810C221-0E8D-4471-9049-F9127A8F77C4}" destId="{666FE597-E1F8-4169-9A64-E4AEC95D06FA}" srcOrd="1" destOrd="0" presId="urn:microsoft.com/office/officeart/2005/8/layout/hierarchy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A1B070-E58C-44F6-AB5F-7966A64039D6}">
      <dsp:nvSpPr>
        <dsp:cNvPr id="0" name=""/>
        <dsp:cNvSpPr/>
      </dsp:nvSpPr>
      <dsp:spPr>
        <a:xfrm>
          <a:off x="6534652" y="2865321"/>
          <a:ext cx="1155483" cy="4810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852"/>
              </a:lnTo>
              <a:lnTo>
                <a:pt x="1155483" y="327852"/>
              </a:lnTo>
              <a:lnTo>
                <a:pt x="1155483" y="481095"/>
              </a:lnTo>
            </a:path>
          </a:pathLst>
        </a:custGeom>
        <a:noFill/>
        <a:ln w="25400" cap="flat" cmpd="sng" algn="ctr">
          <a:solidFill>
            <a:srgbClr val="C0000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453EF-C358-46B1-B8AC-9E84AC37002D}">
      <dsp:nvSpPr>
        <dsp:cNvPr id="0" name=""/>
        <dsp:cNvSpPr/>
      </dsp:nvSpPr>
      <dsp:spPr>
        <a:xfrm>
          <a:off x="5371741" y="2865321"/>
          <a:ext cx="1162910" cy="481095"/>
        </a:xfrm>
        <a:custGeom>
          <a:avLst/>
          <a:gdLst/>
          <a:ahLst/>
          <a:cxnLst/>
          <a:rect l="0" t="0" r="0" b="0"/>
          <a:pathLst>
            <a:path>
              <a:moveTo>
                <a:pt x="1162910" y="0"/>
              </a:moveTo>
              <a:lnTo>
                <a:pt x="1162910" y="327852"/>
              </a:lnTo>
              <a:lnTo>
                <a:pt x="0" y="327852"/>
              </a:lnTo>
              <a:lnTo>
                <a:pt x="0" y="481095"/>
              </a:lnTo>
            </a:path>
          </a:pathLst>
        </a:custGeom>
        <a:noFill/>
        <a:ln w="25400" cap="flat" cmpd="sng" algn="ctr">
          <a:solidFill>
            <a:srgbClr val="C00000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870AF1-937B-47A2-9F3E-53AAF11C3D43}">
      <dsp:nvSpPr>
        <dsp:cNvPr id="0" name=""/>
        <dsp:cNvSpPr/>
      </dsp:nvSpPr>
      <dsp:spPr>
        <a:xfrm>
          <a:off x="4197172" y="1591540"/>
          <a:ext cx="2337479" cy="4810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852"/>
              </a:lnTo>
              <a:lnTo>
                <a:pt x="2337479" y="327852"/>
              </a:lnTo>
              <a:lnTo>
                <a:pt x="2337479" y="48109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45D796-D017-4564-96EA-F6184FCCE2ED}">
      <dsp:nvSpPr>
        <dsp:cNvPr id="0" name=""/>
        <dsp:cNvSpPr/>
      </dsp:nvSpPr>
      <dsp:spPr>
        <a:xfrm>
          <a:off x="2018197" y="2865321"/>
          <a:ext cx="1187161" cy="4810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852"/>
              </a:lnTo>
              <a:lnTo>
                <a:pt x="1187161" y="327852"/>
              </a:lnTo>
              <a:lnTo>
                <a:pt x="1187161" y="481095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207599-0E16-41DE-BB12-6341CAD9A905}">
      <dsp:nvSpPr>
        <dsp:cNvPr id="0" name=""/>
        <dsp:cNvSpPr/>
      </dsp:nvSpPr>
      <dsp:spPr>
        <a:xfrm>
          <a:off x="1007299" y="2865321"/>
          <a:ext cx="1010898" cy="481095"/>
        </a:xfrm>
        <a:custGeom>
          <a:avLst/>
          <a:gdLst/>
          <a:ahLst/>
          <a:cxnLst/>
          <a:rect l="0" t="0" r="0" b="0"/>
          <a:pathLst>
            <a:path>
              <a:moveTo>
                <a:pt x="1010898" y="0"/>
              </a:moveTo>
              <a:lnTo>
                <a:pt x="1010898" y="327852"/>
              </a:lnTo>
              <a:lnTo>
                <a:pt x="0" y="327852"/>
              </a:lnTo>
              <a:lnTo>
                <a:pt x="0" y="481095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69145E-5936-4174-A3C2-8C2CF1A13A67}">
      <dsp:nvSpPr>
        <dsp:cNvPr id="0" name=""/>
        <dsp:cNvSpPr/>
      </dsp:nvSpPr>
      <dsp:spPr>
        <a:xfrm>
          <a:off x="2018197" y="1591540"/>
          <a:ext cx="2178974" cy="481095"/>
        </a:xfrm>
        <a:custGeom>
          <a:avLst/>
          <a:gdLst/>
          <a:ahLst/>
          <a:cxnLst/>
          <a:rect l="0" t="0" r="0" b="0"/>
          <a:pathLst>
            <a:path>
              <a:moveTo>
                <a:pt x="2178974" y="0"/>
              </a:moveTo>
              <a:lnTo>
                <a:pt x="2178974" y="327852"/>
              </a:lnTo>
              <a:lnTo>
                <a:pt x="0" y="327852"/>
              </a:lnTo>
              <a:lnTo>
                <a:pt x="0" y="48109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C816B9-BF0B-4B5C-94B5-BD3755692726}">
      <dsp:nvSpPr>
        <dsp:cNvPr id="0" name=""/>
        <dsp:cNvSpPr/>
      </dsp:nvSpPr>
      <dsp:spPr>
        <a:xfrm>
          <a:off x="3013916" y="541125"/>
          <a:ext cx="2366511" cy="1050415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E017D46-3134-419A-AC5E-A73F8C607A81}">
      <dsp:nvSpPr>
        <dsp:cNvPr id="0" name=""/>
        <dsp:cNvSpPr/>
      </dsp:nvSpPr>
      <dsp:spPr>
        <a:xfrm>
          <a:off x="3197716" y="715734"/>
          <a:ext cx="2366511" cy="10504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C00000"/>
              </a:solidFill>
              <a:effectLst/>
            </a:rPr>
            <a:t>Produit</a:t>
          </a:r>
          <a:endParaRPr lang="en-US" sz="2400" b="1" kern="1200" dirty="0" smtClean="0">
            <a:solidFill>
              <a:srgbClr val="C00000"/>
            </a:solidFill>
            <a:effectLst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effectLst/>
            </a:rPr>
            <a:t>20 </a:t>
          </a:r>
          <a:r>
            <a:rPr lang="ru-RU" sz="2400" kern="1200" dirty="0" smtClean="0">
              <a:effectLst/>
            </a:rPr>
            <a:t>баллов</a:t>
          </a:r>
          <a:endParaRPr lang="ru-RU" sz="2400" kern="1200" dirty="0">
            <a:effectLst/>
          </a:endParaRPr>
        </a:p>
      </dsp:txBody>
      <dsp:txXfrm>
        <a:off x="3228482" y="746500"/>
        <a:ext cx="2304979" cy="988883"/>
      </dsp:txXfrm>
    </dsp:sp>
    <dsp:sp modelId="{6EF4246D-A239-4D72-895B-4C11EC8C553D}">
      <dsp:nvSpPr>
        <dsp:cNvPr id="0" name=""/>
        <dsp:cNvSpPr/>
      </dsp:nvSpPr>
      <dsp:spPr>
        <a:xfrm>
          <a:off x="756739" y="2072636"/>
          <a:ext cx="2522915" cy="792685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5643A23-C875-4DE8-8C0F-139C8AA2DF68}">
      <dsp:nvSpPr>
        <dsp:cNvPr id="0" name=""/>
        <dsp:cNvSpPr/>
      </dsp:nvSpPr>
      <dsp:spPr>
        <a:xfrm>
          <a:off x="940539" y="2247246"/>
          <a:ext cx="2522915" cy="792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effectLst/>
            </a:rPr>
            <a:t>10 баллов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/>
            </a:rPr>
            <a:t>Работа над проектом</a:t>
          </a:r>
          <a:endParaRPr lang="ru-RU" sz="1600" kern="1200" dirty="0">
            <a:effectLst/>
          </a:endParaRPr>
        </a:p>
      </dsp:txBody>
      <dsp:txXfrm>
        <a:off x="963756" y="2270463"/>
        <a:ext cx="2476481" cy="746251"/>
      </dsp:txXfrm>
    </dsp:sp>
    <dsp:sp modelId="{4625C144-F562-40E0-810E-C4FF8050CA3D}">
      <dsp:nvSpPr>
        <dsp:cNvPr id="0" name=""/>
        <dsp:cNvSpPr/>
      </dsp:nvSpPr>
      <dsp:spPr>
        <a:xfrm>
          <a:off x="3937" y="3346417"/>
          <a:ext cx="2006723" cy="105041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C52B22D-5B6A-4388-9BA3-B81E8717902D}">
      <dsp:nvSpPr>
        <dsp:cNvPr id="0" name=""/>
        <dsp:cNvSpPr/>
      </dsp:nvSpPr>
      <dsp:spPr>
        <a:xfrm>
          <a:off x="187737" y="3521027"/>
          <a:ext cx="2006723" cy="10504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effectLst/>
            </a:rPr>
            <a:t>6 баллов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/>
            </a:rPr>
            <a:t>Письменная работа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/>
            </a:rPr>
            <a:t>(</a:t>
          </a:r>
          <a:r>
            <a:rPr lang="en-US" sz="1600" kern="1200" dirty="0" smtClean="0">
              <a:effectLst/>
            </a:rPr>
            <a:t>Note </a:t>
          </a:r>
          <a:r>
            <a:rPr lang="en-US" sz="1600" kern="1200" dirty="0" err="1" smtClean="0">
              <a:effectLst/>
            </a:rPr>
            <a:t>individuelle</a:t>
          </a:r>
          <a:r>
            <a:rPr lang="ru-RU" sz="1600" kern="1200" dirty="0" smtClean="0">
              <a:effectLst/>
            </a:rPr>
            <a:t>)</a:t>
          </a:r>
          <a:endParaRPr lang="ru-RU" sz="1600" kern="1200" dirty="0">
            <a:effectLst/>
          </a:endParaRPr>
        </a:p>
      </dsp:txBody>
      <dsp:txXfrm>
        <a:off x="218503" y="3551793"/>
        <a:ext cx="1945191" cy="988883"/>
      </dsp:txXfrm>
    </dsp:sp>
    <dsp:sp modelId="{6B57B0D1-DA4A-4809-B3AF-44C812DECB38}">
      <dsp:nvSpPr>
        <dsp:cNvPr id="0" name=""/>
        <dsp:cNvSpPr/>
      </dsp:nvSpPr>
      <dsp:spPr>
        <a:xfrm>
          <a:off x="2378260" y="3346417"/>
          <a:ext cx="1654197" cy="105041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1F4A62-C236-45F0-84A9-59EF85DB5213}">
      <dsp:nvSpPr>
        <dsp:cNvPr id="0" name=""/>
        <dsp:cNvSpPr/>
      </dsp:nvSpPr>
      <dsp:spPr>
        <a:xfrm>
          <a:off x="2562060" y="3521027"/>
          <a:ext cx="1654197" cy="10504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1" kern="1200" dirty="0" smtClean="0">
              <a:effectLst/>
            </a:rPr>
            <a:t>4 </a:t>
          </a:r>
          <a:r>
            <a:rPr lang="ru-RU" sz="1600" b="1" i="1" kern="1200" dirty="0" smtClean="0">
              <a:effectLst/>
            </a:rPr>
            <a:t>балла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/>
            </a:rPr>
            <a:t>Работа в течение года</a:t>
          </a:r>
          <a:endParaRPr lang="ru-RU" sz="1600" kern="1200" dirty="0">
            <a:effectLst/>
          </a:endParaRPr>
        </a:p>
      </dsp:txBody>
      <dsp:txXfrm>
        <a:off x="2592826" y="3551793"/>
        <a:ext cx="1592665" cy="988883"/>
      </dsp:txXfrm>
    </dsp:sp>
    <dsp:sp modelId="{351B9B77-27C9-4157-BC1F-166AC57E63D8}">
      <dsp:nvSpPr>
        <dsp:cNvPr id="0" name=""/>
        <dsp:cNvSpPr/>
      </dsp:nvSpPr>
      <dsp:spPr>
        <a:xfrm>
          <a:off x="5431699" y="2072636"/>
          <a:ext cx="2205905" cy="792685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CA79EE0-02AD-4FBE-AD06-082EB5D52D71}">
      <dsp:nvSpPr>
        <dsp:cNvPr id="0" name=""/>
        <dsp:cNvSpPr/>
      </dsp:nvSpPr>
      <dsp:spPr>
        <a:xfrm>
          <a:off x="5615499" y="2247246"/>
          <a:ext cx="2205905" cy="79268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C00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effectLst/>
            </a:rPr>
            <a:t>10 баллов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C00000"/>
              </a:solidFill>
              <a:effectLst/>
            </a:rPr>
            <a:t>Защита проекта</a:t>
          </a:r>
          <a:endParaRPr lang="ru-RU" sz="2000" b="1" kern="1200" dirty="0">
            <a:solidFill>
              <a:srgbClr val="C00000"/>
            </a:solidFill>
            <a:effectLst/>
          </a:endParaRPr>
        </a:p>
      </dsp:txBody>
      <dsp:txXfrm>
        <a:off x="5638716" y="2270463"/>
        <a:ext cx="2159471" cy="746251"/>
      </dsp:txXfrm>
    </dsp:sp>
    <dsp:sp modelId="{BFC34ED5-D34A-4BAA-8583-473E03F2E9AD}">
      <dsp:nvSpPr>
        <dsp:cNvPr id="0" name=""/>
        <dsp:cNvSpPr/>
      </dsp:nvSpPr>
      <dsp:spPr>
        <a:xfrm>
          <a:off x="4400057" y="3346417"/>
          <a:ext cx="1943367" cy="105041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F240AE9-AFED-44DD-9408-DB5273A57624}">
      <dsp:nvSpPr>
        <dsp:cNvPr id="0" name=""/>
        <dsp:cNvSpPr/>
      </dsp:nvSpPr>
      <dsp:spPr>
        <a:xfrm>
          <a:off x="4583856" y="3521027"/>
          <a:ext cx="1943367" cy="105041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C00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effectLst/>
            </a:rPr>
            <a:t>4 балла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solidFill>
                <a:srgbClr val="C00000"/>
              </a:solidFill>
              <a:effectLst/>
            </a:rPr>
            <a:t>Представление продукта и качество исполнения</a:t>
          </a:r>
          <a:endParaRPr lang="ru-RU" sz="1600" b="0" kern="1200" dirty="0">
            <a:solidFill>
              <a:srgbClr val="C00000"/>
            </a:solidFill>
            <a:effectLst/>
          </a:endParaRPr>
        </a:p>
      </dsp:txBody>
      <dsp:txXfrm>
        <a:off x="4614622" y="3551793"/>
        <a:ext cx="1881835" cy="988883"/>
      </dsp:txXfrm>
    </dsp:sp>
    <dsp:sp modelId="{D59C9EE3-65D4-454A-8A31-29F6951D0ED8}">
      <dsp:nvSpPr>
        <dsp:cNvPr id="0" name=""/>
        <dsp:cNvSpPr/>
      </dsp:nvSpPr>
      <dsp:spPr>
        <a:xfrm>
          <a:off x="6711024" y="3346417"/>
          <a:ext cx="1958222" cy="105041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632B2C9-ED7E-4624-BCBB-8903FFC5B74D}">
      <dsp:nvSpPr>
        <dsp:cNvPr id="0" name=""/>
        <dsp:cNvSpPr/>
      </dsp:nvSpPr>
      <dsp:spPr>
        <a:xfrm>
          <a:off x="6894824" y="3521027"/>
          <a:ext cx="1958222" cy="105041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C00000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effectLst/>
            </a:rPr>
            <a:t>6 баллов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rgbClr val="C00000"/>
              </a:solidFill>
              <a:effectLst/>
            </a:rPr>
            <a:t>Индивидуальное собеседование с жюри</a:t>
          </a:r>
          <a:endParaRPr lang="ru-RU" sz="1600" kern="1200" dirty="0">
            <a:solidFill>
              <a:srgbClr val="C00000"/>
            </a:solidFill>
            <a:effectLst/>
          </a:endParaRPr>
        </a:p>
      </dsp:txBody>
      <dsp:txXfrm>
        <a:off x="6925590" y="3551793"/>
        <a:ext cx="1896690" cy="9888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98456-36A6-4AEC-BBCF-F089D2EB2CDC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8F320-3098-4ED0-8D26-4E1C87A77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D92BF-E5E0-4DA1-8335-2E6086A799CC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6BD0B-7E38-4AF0-8670-4F73C813F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E6164-AC1F-42AF-99F2-1E404AE37A79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4AAAC-5524-45AB-B230-6EEBFD4E9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45B21-2086-49F0-AD12-4B430E43573C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3B21E-3C00-47F5-B9E7-CC1BC38773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9BFD5-532C-47F3-93A0-814240D1EBB4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08E27-7EE9-467B-B320-F1FB7C9783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B61F6-3541-49EB-AA79-45FCAF3BF6CC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F83A-54DA-4D83-BD59-4A6BBD320A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BE180-4657-4B4B-B592-7C0D6215D1A2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B60E-968A-48D8-ABB5-97388E2358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78FEA-DDFF-44CA-AF94-35DE3E16B076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E5B8C-2E07-4719-8C73-510D883970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B1334-F3BD-4EED-A053-9D11E36935AA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55EBB-3FBA-4310-9D37-FF1198DFBC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D1E12-10E0-4749-ABC7-24ABE2B71A6F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560A4-06FF-453A-84CC-2E9FFEE52B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3AF4D-29D9-4C68-A972-A718D66E338B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E7099-5C6A-4671-B82D-B20911693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6730-BB20-48D6-87BC-84A852D536B0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362A4-0052-43F0-AB49-8690D96B6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633413" y="889000"/>
            <a:ext cx="7877175" cy="5080000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795491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DB192D-49E9-47EE-BDB6-75AF574FB288}" type="datetimeFigureOut">
              <a:rPr lang="ru-RU"/>
              <a:pPr>
                <a:defRPr/>
              </a:pPr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DD4310-7EDB-4416-B30C-77A44F78EC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rgbClr val="C00000"/>
                </a:solidFill>
              </a:rPr>
              <a:t>Защита </a:t>
            </a:r>
            <a:r>
              <a:rPr lang="en-US" sz="3600" b="1" dirty="0" err="1" smtClean="0">
                <a:solidFill>
                  <a:srgbClr val="C00000"/>
                </a:solidFill>
              </a:rPr>
              <a:t>Produit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</a:rPr>
              <a:t>учащимися двуязычного отделения </a:t>
            </a:r>
            <a:r>
              <a:rPr lang="en-US" sz="3600" b="1" dirty="0" smtClean="0">
                <a:solidFill>
                  <a:srgbClr val="C00000"/>
                </a:solidFill>
              </a:rPr>
              <a:t>(section </a:t>
            </a:r>
            <a:r>
              <a:rPr lang="en-US" sz="3600" b="1" dirty="0" err="1" smtClean="0">
                <a:solidFill>
                  <a:srgbClr val="C00000"/>
                </a:solidFill>
              </a:rPr>
              <a:t>bilingue</a:t>
            </a:r>
            <a:r>
              <a:rPr lang="en-US" sz="3600" b="1" dirty="0" smtClean="0">
                <a:solidFill>
                  <a:srgbClr val="C00000"/>
                </a:solidFill>
              </a:rPr>
              <a:t>)</a:t>
            </a:r>
            <a:r>
              <a:rPr lang="ru-RU" sz="3600" b="1" dirty="0" smtClean="0">
                <a:solidFill>
                  <a:srgbClr val="C00000"/>
                </a:solidFill>
              </a:rPr>
              <a:t/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Тема </a:t>
            </a:r>
            <a:r>
              <a:rPr lang="en-US" sz="3600" b="1" dirty="0" smtClean="0">
                <a:solidFill>
                  <a:srgbClr val="C00000"/>
                </a:solidFill>
              </a:rPr>
              <a:t>2019 - </a:t>
            </a:r>
            <a:r>
              <a:rPr lang="ru-RU" sz="3600" b="1" dirty="0" smtClean="0">
                <a:solidFill>
                  <a:srgbClr val="C00000"/>
                </a:solidFill>
              </a:rPr>
              <a:t>«Кризис и прогресс»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50196"/>
            <a:ext cx="4038600" cy="302597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295" y="2348880"/>
            <a:ext cx="4536505" cy="3024336"/>
          </a:xfrm>
        </p:spPr>
      </p:pic>
    </p:spTree>
    <p:extLst>
      <p:ext uri="{BB962C8B-B14F-4D97-AF65-F5344CB8AC3E}">
        <p14:creationId xmlns:p14="http://schemas.microsoft.com/office/powerpoint/2010/main" val="160394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C00000"/>
                </a:solidFill>
              </a:rPr>
              <a:t>Produit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Серьезная </a:t>
            </a:r>
            <a:r>
              <a:rPr lang="ru-RU" b="1" dirty="0" smtClean="0">
                <a:solidFill>
                  <a:srgbClr val="C00000"/>
                </a:solidFill>
              </a:rPr>
              <a:t>итоговая работа</a:t>
            </a:r>
            <a:r>
              <a:rPr lang="ru-RU" dirty="0" smtClean="0"/>
              <a:t>, успешная защита которой является одним из необходимых условий для  получения учащимися </a:t>
            </a:r>
            <a:r>
              <a:rPr lang="ru-RU" b="1" dirty="0" smtClean="0">
                <a:solidFill>
                  <a:srgbClr val="C00000"/>
                </a:solidFill>
              </a:rPr>
              <a:t>сертификата </a:t>
            </a:r>
            <a:r>
              <a:rPr lang="ru-RU" dirty="0" smtClean="0">
                <a:solidFill>
                  <a:srgbClr val="C00000"/>
                </a:solidFill>
              </a:rPr>
              <a:t>Посольства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dirty="0">
                <a:solidFill>
                  <a:srgbClr val="C00000"/>
                </a:solidFill>
              </a:rPr>
              <a:t>Французской Республики </a:t>
            </a:r>
            <a:r>
              <a:rPr lang="ru-RU" dirty="0" smtClean="0">
                <a:solidFill>
                  <a:srgbClr val="C00000"/>
                </a:solidFill>
              </a:rPr>
              <a:t>об </a:t>
            </a:r>
            <a:r>
              <a:rPr lang="ru-RU" dirty="0">
                <a:solidFill>
                  <a:srgbClr val="C00000"/>
                </a:solidFill>
              </a:rPr>
              <a:t>окончании Двуязычного </a:t>
            </a:r>
            <a:r>
              <a:rPr lang="ru-RU" dirty="0" smtClean="0">
                <a:solidFill>
                  <a:srgbClr val="C00000"/>
                </a:solidFill>
              </a:rPr>
              <a:t>отделения</a:t>
            </a:r>
            <a:r>
              <a:rPr lang="ru-RU" dirty="0" smtClean="0"/>
              <a:t> (вручается в конце 11 класса вместе с аттестатом). </a:t>
            </a:r>
          </a:p>
          <a:p>
            <a:pPr marL="0" indent="0" algn="just">
              <a:buNone/>
            </a:pPr>
            <a:endParaRPr lang="ru-RU" sz="1100" dirty="0"/>
          </a:p>
          <a:p>
            <a:pPr marL="0" indent="0" algn="just">
              <a:buNone/>
            </a:pPr>
            <a:r>
              <a:rPr lang="ru-RU" dirty="0" smtClean="0"/>
              <a:t>Ежегодно тема </a:t>
            </a:r>
            <a:r>
              <a:rPr lang="en-US" dirty="0" err="1"/>
              <a:t>P</a:t>
            </a:r>
            <a:r>
              <a:rPr lang="en-US" dirty="0" err="1" smtClean="0"/>
              <a:t>roduit</a:t>
            </a:r>
            <a:r>
              <a:rPr lang="en-US" dirty="0" smtClean="0"/>
              <a:t> </a:t>
            </a:r>
            <a:r>
              <a:rPr lang="ru-RU" dirty="0" smtClean="0"/>
              <a:t>меняется, являясь </a:t>
            </a:r>
            <a:r>
              <a:rPr lang="en-US" dirty="0" smtClean="0"/>
              <a:t>o</a:t>
            </a:r>
            <a:r>
              <a:rPr lang="ru-RU" dirty="0" err="1" smtClean="0"/>
              <a:t>бщей</a:t>
            </a:r>
            <a:r>
              <a:rPr lang="ru-RU" dirty="0" smtClean="0"/>
              <a:t> для всех учащихся двуязычных отделений России.</a:t>
            </a:r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790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Этапы </a:t>
            </a:r>
            <a:r>
              <a:rPr lang="ru-RU" b="1" dirty="0" smtClean="0">
                <a:solidFill>
                  <a:srgbClr val="C00000"/>
                </a:solidFill>
              </a:rPr>
              <a:t>работы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над </a:t>
            </a:r>
            <a:r>
              <a:rPr lang="en-US" b="1" dirty="0" err="1" smtClean="0">
                <a:solidFill>
                  <a:srgbClr val="C00000"/>
                </a:solidFill>
              </a:rPr>
              <a:t>Produit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ru-RU" b="1" dirty="0">
                <a:solidFill>
                  <a:srgbClr val="C00000"/>
                </a:solidFill>
              </a:rPr>
              <a:t>и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схема оценивания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52879"/>
              </p:ext>
            </p:extLst>
          </p:nvPr>
        </p:nvGraphicFramePr>
        <p:xfrm>
          <a:off x="107504" y="1340768"/>
          <a:ext cx="885698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316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Задачи группы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4525963"/>
          </a:xfrm>
        </p:spPr>
        <p:txBody>
          <a:bodyPr/>
          <a:lstStyle/>
          <a:p>
            <a:r>
              <a:rPr lang="ru-RU" sz="2600" dirty="0" smtClean="0"/>
              <a:t>В рамках заявленной общей темы выбрать свою, более узкую, для </a:t>
            </a:r>
            <a:r>
              <a:rPr lang="ru-RU" sz="2600" dirty="0"/>
              <a:t>групповой </a:t>
            </a:r>
            <a:r>
              <a:rPr lang="ru-RU" sz="2600" dirty="0" smtClean="0"/>
              <a:t>работы.</a:t>
            </a:r>
            <a:endParaRPr lang="ru-RU" sz="2600" dirty="0"/>
          </a:p>
          <a:p>
            <a:r>
              <a:rPr lang="ru-RU" sz="2600" dirty="0"/>
              <a:t>Обозначить </a:t>
            </a:r>
            <a:r>
              <a:rPr lang="ru-RU" sz="2600" dirty="0" err="1"/>
              <a:t>проблемность</a:t>
            </a:r>
            <a:r>
              <a:rPr lang="ru-RU" sz="2600" dirty="0"/>
              <a:t> и актуальность выбранной </a:t>
            </a:r>
            <a:r>
              <a:rPr lang="ru-RU" sz="2600" dirty="0" smtClean="0"/>
              <a:t>темы</a:t>
            </a:r>
            <a:r>
              <a:rPr lang="ru-RU" sz="2600" dirty="0"/>
              <a:t>.</a:t>
            </a:r>
            <a:r>
              <a:rPr lang="ru-RU" sz="2600" dirty="0" smtClean="0"/>
              <a:t> </a:t>
            </a:r>
          </a:p>
          <a:p>
            <a:r>
              <a:rPr lang="ru-RU" sz="2600" dirty="0" smtClean="0"/>
              <a:t>Организовать работу, распределив обязанности в группе.</a:t>
            </a:r>
            <a:endParaRPr lang="ru-RU" sz="2600" dirty="0"/>
          </a:p>
          <a:p>
            <a:r>
              <a:rPr lang="ru-RU" sz="2600" dirty="0" smtClean="0"/>
              <a:t>Определиться </a:t>
            </a:r>
            <a:r>
              <a:rPr lang="ru-RU" sz="2600" dirty="0"/>
              <a:t>с форматом итогового «продукта», </a:t>
            </a:r>
            <a:r>
              <a:rPr lang="ru-RU" sz="2600" dirty="0" smtClean="0"/>
              <a:t>который группа будет представлять в конце года (видео, журнал, реклама и т.п.).</a:t>
            </a:r>
          </a:p>
          <a:p>
            <a:r>
              <a:rPr lang="ru-RU" sz="2600" dirty="0" smtClean="0"/>
              <a:t>Используя </a:t>
            </a:r>
            <a:r>
              <a:rPr lang="ru-RU" sz="2600" dirty="0"/>
              <a:t>знания </a:t>
            </a:r>
            <a:r>
              <a:rPr lang="ru-RU" sz="2600" dirty="0" smtClean="0"/>
              <a:t>французского языка и нелингвистических дисциплин, </a:t>
            </a:r>
            <a:r>
              <a:rPr lang="ru-RU" sz="2600" dirty="0"/>
              <a:t>создать </a:t>
            </a:r>
            <a:r>
              <a:rPr lang="en-US" sz="2600" dirty="0" err="1"/>
              <a:t>Produit</a:t>
            </a:r>
            <a:r>
              <a:rPr lang="en-US" sz="2600" dirty="0"/>
              <a:t> </a:t>
            </a:r>
            <a:r>
              <a:rPr lang="ru-RU" sz="2600" dirty="0"/>
              <a:t>на французском языке</a:t>
            </a:r>
            <a:r>
              <a:rPr lang="ru-RU" sz="2600" dirty="0" smtClean="0"/>
              <a:t>.</a:t>
            </a:r>
          </a:p>
          <a:p>
            <a:r>
              <a:rPr lang="ru-RU" sz="2600" dirty="0" smtClean="0"/>
              <a:t>С помощью созданного </a:t>
            </a:r>
            <a:r>
              <a:rPr lang="en-US" sz="2600" dirty="0" err="1" smtClean="0"/>
              <a:t>Produit</a:t>
            </a:r>
            <a:r>
              <a:rPr lang="en-US" sz="2600" dirty="0" smtClean="0"/>
              <a:t>  </a:t>
            </a:r>
            <a:r>
              <a:rPr lang="ru-RU" sz="2600" dirty="0" smtClean="0"/>
              <a:t>ответить на проблемный вопрос, поставленный в начале работы.</a:t>
            </a:r>
            <a:endParaRPr lang="ru-RU" sz="26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8410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036496" cy="78296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/>
            </a:r>
            <a:br>
              <a:rPr lang="en-US" b="1" dirty="0" smtClean="0">
                <a:solidFill>
                  <a:srgbClr val="C00000"/>
                </a:solidFill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4000" b="1" dirty="0" smtClean="0">
                <a:solidFill>
                  <a:srgbClr val="C00000"/>
                </a:solidFill>
              </a:rPr>
              <a:t>комикс </a:t>
            </a:r>
            <a:r>
              <a:rPr lang="en-US" sz="4000" b="1" i="1" dirty="0" smtClean="0">
                <a:solidFill>
                  <a:srgbClr val="C00000"/>
                </a:solidFill>
              </a:rPr>
              <a:t>Donner </a:t>
            </a:r>
            <a:r>
              <a:rPr lang="en-US" sz="4000" b="1" i="1" dirty="0" err="1" smtClean="0">
                <a:solidFill>
                  <a:srgbClr val="C00000"/>
                </a:solidFill>
              </a:rPr>
              <a:t>sa</a:t>
            </a:r>
            <a:r>
              <a:rPr lang="en-US" sz="4000" b="1" i="1" dirty="0" smtClean="0">
                <a:solidFill>
                  <a:srgbClr val="C00000"/>
                </a:solidFill>
              </a:rPr>
              <a:t> langue au lascar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электронная версия</a:t>
            </a:r>
            <a:r>
              <a:rPr lang="ru-RU" sz="3600" b="1" dirty="0" smtClean="0">
                <a:solidFill>
                  <a:srgbClr val="C00000"/>
                </a:solidFill>
              </a:rPr>
              <a:t/>
            </a:r>
            <a:br>
              <a:rPr lang="ru-RU" sz="3600" b="1" dirty="0" smtClean="0">
                <a:solidFill>
                  <a:srgbClr val="C00000"/>
                </a:solidFill>
              </a:rPr>
            </a:b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85" y="2828756"/>
            <a:ext cx="5266515" cy="333654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7406"/>
            <a:ext cx="3166369" cy="44442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19872" y="1628800"/>
            <a:ext cx="5760640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err="1"/>
              <a:t>Боснак</a:t>
            </a:r>
            <a:r>
              <a:rPr lang="ru-RU" sz="2400" b="1" dirty="0"/>
              <a:t> Анастасия, Плотников Глеб</a:t>
            </a:r>
            <a:r>
              <a:rPr lang="ru-RU" sz="2400" b="1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/>
              <a:t>Фукс </a:t>
            </a:r>
            <a:r>
              <a:rPr lang="ru-RU" sz="2400" b="1" dirty="0"/>
              <a:t>Алиса, </a:t>
            </a:r>
            <a:r>
              <a:rPr lang="ru-RU" sz="2400" b="1" dirty="0" err="1"/>
              <a:t>Шорникова</a:t>
            </a:r>
            <a:r>
              <a:rPr lang="ru-RU" sz="2400" b="1" dirty="0"/>
              <a:t> Таисия.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96952"/>
            <a:ext cx="175527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9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>
                <a:solidFill>
                  <a:srgbClr val="C00000"/>
                </a:solidFill>
              </a:rPr>
              <a:t>Являются лингвистические изменения кризисом языка?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677" y="1474752"/>
            <a:ext cx="7131731" cy="526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66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566" y="476672"/>
            <a:ext cx="8229600" cy="1296144"/>
          </a:xfrm>
        </p:spPr>
        <p:txBody>
          <a:bodyPr/>
          <a:lstStyle/>
          <a:p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ru-RU" sz="4000" b="1" dirty="0" smtClean="0">
                <a:solidFill>
                  <a:srgbClr val="C00000"/>
                </a:solidFill>
              </a:rPr>
              <a:t>видеорепортаж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3400" b="1" dirty="0">
                <a:solidFill>
                  <a:srgbClr val="C00000"/>
                </a:solidFill>
              </a:rPr>
              <a:t> </a:t>
            </a:r>
            <a:br>
              <a:rPr lang="ru-RU" sz="3400" b="1" dirty="0">
                <a:solidFill>
                  <a:srgbClr val="C00000"/>
                </a:solidFill>
              </a:rPr>
            </a:br>
            <a:r>
              <a:rPr lang="ru-RU" sz="3400" dirty="0"/>
              <a:t/>
            </a:r>
            <a:br>
              <a:rPr lang="ru-RU" sz="3400" dirty="0"/>
            </a:br>
            <a:endParaRPr lang="ru-RU" sz="3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1000" dirty="0" smtClean="0"/>
          </a:p>
          <a:p>
            <a:pPr marL="0" indent="0">
              <a:buNone/>
            </a:pPr>
            <a:endParaRPr lang="ru-RU" sz="1000" b="1" dirty="0" smtClean="0"/>
          </a:p>
          <a:p>
            <a:endParaRPr lang="ru-RU" sz="2800" dirty="0" smtClean="0"/>
          </a:p>
          <a:p>
            <a:pPr marL="0" indent="0">
              <a:buNone/>
            </a:pPr>
            <a:r>
              <a:rPr lang="ru-RU" sz="2800" dirty="0"/>
              <a:t>  </a:t>
            </a:r>
          </a:p>
          <a:p>
            <a:pPr marL="0" indent="0">
              <a:buNone/>
            </a:pP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600568" cy="495468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879" y="1916832"/>
            <a:ext cx="4043351" cy="26890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19672" y="908720"/>
            <a:ext cx="5760640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err="1"/>
              <a:t>Орешникова</a:t>
            </a:r>
            <a:r>
              <a:rPr lang="ru-RU" sz="2400" b="1" dirty="0"/>
              <a:t> Ника, </a:t>
            </a:r>
            <a:r>
              <a:rPr lang="ru-RU" sz="2400" b="1" dirty="0" err="1"/>
              <a:t>Суринова</a:t>
            </a:r>
            <a:r>
              <a:rPr lang="ru-RU" sz="2400" b="1" dirty="0"/>
              <a:t> София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5981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/>
          <a:lstStyle/>
          <a:p>
            <a:r>
              <a:rPr lang="ru-RU" sz="4000" b="1" dirty="0">
                <a:solidFill>
                  <a:srgbClr val="C00000"/>
                </a:solidFill>
              </a:rPr>
              <a:t>Введение школьной формы: кризис или прогресс? 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2183545"/>
            <a:ext cx="4444917" cy="333368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164" y="1885127"/>
            <a:ext cx="3529292" cy="4352185"/>
          </a:xfrm>
        </p:spPr>
      </p:pic>
    </p:spTree>
    <p:extLst>
      <p:ext uri="{BB962C8B-B14F-4D97-AF65-F5344CB8AC3E}">
        <p14:creationId xmlns:p14="http://schemas.microsoft.com/office/powerpoint/2010/main" val="229410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8445624" cy="1143000"/>
          </a:xfrm>
        </p:spPr>
        <p:txBody>
          <a:bodyPr/>
          <a:lstStyle/>
          <a:p>
            <a:r>
              <a:rPr lang="ru-RU" sz="4000" b="1" dirty="0">
                <a:solidFill>
                  <a:srgbClr val="C00000"/>
                </a:solidFill>
              </a:rPr>
              <a:t>художественный альманах </a:t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en-US" sz="4000" b="1" i="1" dirty="0" err="1">
                <a:solidFill>
                  <a:srgbClr val="C00000"/>
                </a:solidFill>
              </a:rPr>
              <a:t>L’art</a:t>
            </a:r>
            <a:r>
              <a:rPr lang="en-US" sz="4000" b="1" i="1" dirty="0">
                <a:solidFill>
                  <a:srgbClr val="C00000"/>
                </a:solidFill>
              </a:rPr>
              <a:t> </a:t>
            </a:r>
            <a:r>
              <a:rPr lang="en-US" sz="4000" b="1" i="1" dirty="0" err="1">
                <a:solidFill>
                  <a:srgbClr val="C00000"/>
                </a:solidFill>
              </a:rPr>
              <a:t>est</a:t>
            </a:r>
            <a:r>
              <a:rPr lang="en-US" sz="4000" b="1" i="1" dirty="0">
                <a:solidFill>
                  <a:srgbClr val="C00000"/>
                </a:solidFill>
              </a:rPr>
              <a:t> mort. Vive </a:t>
            </a:r>
            <a:r>
              <a:rPr lang="en-US" sz="4000" b="1" i="1" dirty="0" err="1">
                <a:solidFill>
                  <a:srgbClr val="C00000"/>
                </a:solidFill>
              </a:rPr>
              <a:t>l’art</a:t>
            </a:r>
            <a:r>
              <a:rPr lang="en-US" sz="4000" b="1" i="1" dirty="0">
                <a:solidFill>
                  <a:srgbClr val="C00000"/>
                </a:solidFill>
              </a:rPr>
              <a:t>!</a:t>
            </a:r>
            <a:r>
              <a:rPr lang="ru-RU" sz="4000" b="1" i="1" dirty="0">
                <a:solidFill>
                  <a:srgbClr val="C00000"/>
                </a:solidFill>
              </a:rPr>
              <a:t/>
            </a:r>
            <a:br>
              <a:rPr lang="ru-RU" sz="4000" b="1" i="1" dirty="0">
                <a:solidFill>
                  <a:srgbClr val="C00000"/>
                </a:solidFill>
              </a:rPr>
            </a:br>
            <a:r>
              <a:rPr lang="ru-RU" sz="3200" i="1" dirty="0">
                <a:solidFill>
                  <a:schemeClr val="accent1"/>
                </a:solidFill>
              </a:rPr>
              <a:t/>
            </a:r>
            <a:br>
              <a:rPr lang="ru-RU" sz="3200" i="1" dirty="0">
                <a:solidFill>
                  <a:schemeClr val="accent1"/>
                </a:solidFill>
              </a:rPr>
            </a:br>
            <a:endParaRPr lang="ru-RU" sz="4000" i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55701"/>
            <a:ext cx="6419056" cy="4811871"/>
          </a:xfrm>
        </p:spPr>
      </p:pic>
      <p:sp>
        <p:nvSpPr>
          <p:cNvPr id="4" name="Прямоугольник 3"/>
          <p:cNvSpPr/>
          <p:nvPr/>
        </p:nvSpPr>
        <p:spPr>
          <a:xfrm>
            <a:off x="6876256" y="1844824"/>
            <a:ext cx="25922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/>
              <a:t>Князева 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ru-RU" sz="2400" b="1" dirty="0" smtClean="0"/>
              <a:t>Диана</a:t>
            </a:r>
            <a:r>
              <a:rPr lang="ru-RU" sz="2400" b="1" dirty="0"/>
              <a:t>, 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endParaRPr lang="ru-RU" sz="2400" b="1" dirty="0" smtClean="0"/>
          </a:p>
          <a:p>
            <a:pPr>
              <a:lnSpc>
                <a:spcPct val="150000"/>
              </a:lnSpc>
            </a:pPr>
            <a:r>
              <a:rPr lang="ru-RU" sz="2400" b="1" dirty="0" smtClean="0"/>
              <a:t>Новикова </a:t>
            </a:r>
            <a:r>
              <a:rPr lang="ru-RU" sz="2400" b="1" dirty="0"/>
              <a:t>Ксения</a:t>
            </a:r>
            <a:r>
              <a:rPr lang="ru-RU" sz="2400" b="1" dirty="0" smtClean="0"/>
              <a:t>,</a:t>
            </a:r>
          </a:p>
          <a:p>
            <a:pPr>
              <a:lnSpc>
                <a:spcPct val="150000"/>
              </a:lnSpc>
            </a:pPr>
            <a:endParaRPr lang="ru-RU" sz="2400" b="1" dirty="0"/>
          </a:p>
          <a:p>
            <a:pPr>
              <a:lnSpc>
                <a:spcPct val="150000"/>
              </a:lnSpc>
            </a:pPr>
            <a:r>
              <a:rPr lang="ru-RU" sz="2400" b="1" dirty="0" smtClean="0"/>
              <a:t>Сазонова 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/>
              <a:t>Анна</a:t>
            </a:r>
            <a:r>
              <a:rPr lang="ru-RU" sz="2400" b="1" dirty="0"/>
              <a:t>.</a:t>
            </a:r>
            <a:br>
              <a:rPr lang="ru-RU" sz="2400" b="1" dirty="0"/>
            </a:b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21759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/>
          <a:lstStyle/>
          <a:p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ru-RU" sz="3600" b="1" dirty="0">
                <a:solidFill>
                  <a:srgbClr val="C00000"/>
                </a:solidFill>
              </a:rPr>
              <a:t>Сравнение психологического возраста человека с культурно-историческими эпохами в искусстве</a:t>
            </a:r>
            <a:r>
              <a:rPr lang="ru-RU" sz="4000" b="1" dirty="0">
                <a:solidFill>
                  <a:srgbClr val="C00000"/>
                </a:solidFill>
              </a:rPr>
              <a:t/>
            </a:r>
            <a:br>
              <a:rPr lang="ru-RU" sz="4000" b="1" dirty="0">
                <a:solidFill>
                  <a:srgbClr val="C00000"/>
                </a:solidFill>
              </a:rPr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39913"/>
            <a:ext cx="4038600" cy="3021335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03081"/>
            <a:ext cx="4038600" cy="4178247"/>
          </a:xfrm>
        </p:spPr>
      </p:pic>
    </p:spTree>
    <p:extLst>
      <p:ext uri="{BB962C8B-B14F-4D97-AF65-F5344CB8AC3E}">
        <p14:creationId xmlns:p14="http://schemas.microsoft.com/office/powerpoint/2010/main" val="174012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>
                <a:solidFill>
                  <a:srgbClr val="C00000"/>
                </a:solidFill>
              </a:rPr>
              <a:t>Заключение </a:t>
            </a:r>
            <a:r>
              <a:rPr lang="ru-RU" sz="4800" b="1" dirty="0" smtClean="0">
                <a:solidFill>
                  <a:srgbClr val="C00000"/>
                </a:solidFill>
              </a:rPr>
              <a:t/>
            </a:r>
            <a:br>
              <a:rPr lang="ru-RU" sz="4800" b="1" dirty="0" smtClean="0">
                <a:solidFill>
                  <a:srgbClr val="C00000"/>
                </a:solidFill>
              </a:rPr>
            </a:br>
            <a:r>
              <a:rPr lang="ru-RU" sz="4800" b="1" dirty="0" smtClean="0">
                <a:solidFill>
                  <a:srgbClr val="C00000"/>
                </a:solidFill>
              </a:rPr>
              <a:t>международного жюри</a:t>
            </a:r>
            <a:endParaRPr lang="ru-RU" sz="4800" b="1" dirty="0">
              <a:solidFill>
                <a:srgbClr val="C0000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10904"/>
            <a:ext cx="8363272" cy="4442432"/>
          </a:xfrm>
        </p:spPr>
      </p:pic>
    </p:spTree>
    <p:extLst>
      <p:ext uri="{BB962C8B-B14F-4D97-AF65-F5344CB8AC3E}">
        <p14:creationId xmlns:p14="http://schemas.microsoft.com/office/powerpoint/2010/main" val="328920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76448" cy="6503042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915816" y="1916832"/>
            <a:ext cx="5554960" cy="1143000"/>
          </a:xfrm>
        </p:spPr>
        <p:txBody>
          <a:bodyPr/>
          <a:lstStyle/>
          <a:p>
            <a:r>
              <a:rPr lang="ru-RU" sz="4800" b="1" dirty="0">
                <a:solidFill>
                  <a:srgbClr val="C00000"/>
                </a:solidFill>
              </a:rPr>
              <a:t>Итоговый протокол</a:t>
            </a:r>
          </a:p>
        </p:txBody>
      </p:sp>
    </p:spTree>
    <p:extLst>
      <p:ext uri="{BB962C8B-B14F-4D97-AF65-F5344CB8AC3E}">
        <p14:creationId xmlns:p14="http://schemas.microsoft.com/office/powerpoint/2010/main" val="162974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1191</TotalTime>
  <Words>223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Защита Produit учащимися двуязычного отделения (section bilingue) Тема 2019 - «Кризис и прогресс»</vt:lpstr>
      <vt:lpstr>Produit</vt:lpstr>
      <vt:lpstr>Этапы работы над Produit и схема оценивания </vt:lpstr>
      <vt:lpstr>Задачи группы</vt:lpstr>
      <vt:lpstr>  комикс Donner sa langue au lascar  электронная версия </vt:lpstr>
      <vt:lpstr>Являются лингвистические изменения кризисом языка? </vt:lpstr>
      <vt:lpstr> видеорепортаж    </vt:lpstr>
      <vt:lpstr>Введение школьной формы: кризис или прогресс?  </vt:lpstr>
      <vt:lpstr>художественный альманах  L’art est mort. Vive l’art!  </vt:lpstr>
      <vt:lpstr> Сравнение психологического возраста человека с культурно-историческими эпохами в искусстве  </vt:lpstr>
      <vt:lpstr>Заключение  международного жюри</vt:lpstr>
      <vt:lpstr>Итоговый протокол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ilina</dc:creator>
  <cp:lastModifiedBy>Татьяна Ильина</cp:lastModifiedBy>
  <cp:revision>76</cp:revision>
  <dcterms:created xsi:type="dcterms:W3CDTF">2012-06-18T08:57:44Z</dcterms:created>
  <dcterms:modified xsi:type="dcterms:W3CDTF">2019-05-17T15:20:05Z</dcterms:modified>
</cp:coreProperties>
</file>