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5" r:id="rId1"/>
  </p:sldMasterIdLst>
  <p:notesMasterIdLst>
    <p:notesMasterId r:id="rId46"/>
  </p:notesMasterIdLst>
  <p:sldIdLst>
    <p:sldId id="270" r:id="rId2"/>
    <p:sldId id="316" r:id="rId3"/>
    <p:sldId id="278" r:id="rId4"/>
    <p:sldId id="317" r:id="rId5"/>
    <p:sldId id="279" r:id="rId6"/>
    <p:sldId id="280" r:id="rId7"/>
    <p:sldId id="257" r:id="rId8"/>
    <p:sldId id="258" r:id="rId9"/>
    <p:sldId id="261" r:id="rId10"/>
    <p:sldId id="262" r:id="rId11"/>
    <p:sldId id="260" r:id="rId12"/>
    <p:sldId id="265" r:id="rId13"/>
    <p:sldId id="267" r:id="rId14"/>
    <p:sldId id="269" r:id="rId15"/>
    <p:sldId id="264" r:id="rId16"/>
    <p:sldId id="318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1" r:id="rId26"/>
    <p:sldId id="294" r:id="rId27"/>
    <p:sldId id="295" r:id="rId28"/>
    <p:sldId id="296" r:id="rId29"/>
    <p:sldId id="297" r:id="rId30"/>
    <p:sldId id="298" r:id="rId31"/>
    <p:sldId id="300" r:id="rId32"/>
    <p:sldId id="302" r:id="rId33"/>
    <p:sldId id="303" r:id="rId34"/>
    <p:sldId id="304" r:id="rId35"/>
    <p:sldId id="305" r:id="rId36"/>
    <p:sldId id="306" r:id="rId37"/>
    <p:sldId id="308" r:id="rId38"/>
    <p:sldId id="310" r:id="rId39"/>
    <p:sldId id="309" r:id="rId40"/>
    <p:sldId id="311" r:id="rId41"/>
    <p:sldId id="312" r:id="rId42"/>
    <p:sldId id="313" r:id="rId43"/>
    <p:sldId id="314" r:id="rId44"/>
    <p:sldId id="315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008000"/>
    <a:srgbClr val="996600"/>
    <a:srgbClr val="FF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обучающихся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304</c:v>
                </c:pt>
                <c:pt idx="1">
                  <c:v>283</c:v>
                </c:pt>
                <c:pt idx="2">
                  <c:v>108</c:v>
                </c:pt>
                <c:pt idx="3">
                  <c:v>695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Потенциальные участники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161</c:v>
                </c:pt>
                <c:pt idx="1">
                  <c:v>260</c:v>
                </c:pt>
                <c:pt idx="2">
                  <c:v>108</c:v>
                </c:pt>
                <c:pt idx="3">
                  <c:v>552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Участники школьного этапа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160</c:v>
                </c:pt>
                <c:pt idx="1">
                  <c:v>255</c:v>
                </c:pt>
                <c:pt idx="2">
                  <c:v>104</c:v>
                </c:pt>
                <c:pt idx="3">
                  <c:v>519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033588400"/>
        <c:axId val="1033589488"/>
        <c:axId val="0"/>
      </c:bar3DChart>
      <c:catAx>
        <c:axId val="1033588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033589488"/>
        <c:crosses val="autoZero"/>
        <c:auto val="1"/>
        <c:lblAlgn val="ctr"/>
        <c:lblOffset val="100"/>
        <c:noMultiLvlLbl val="0"/>
      </c:catAx>
      <c:valAx>
        <c:axId val="1033589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335884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456486164901972"/>
          <c:y val="0.22636264428206704"/>
          <c:w val="0.34543513835098033"/>
          <c:h val="0.547274458353833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обучающихся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325</c:v>
                </c:pt>
                <c:pt idx="1">
                  <c:v>296</c:v>
                </c:pt>
                <c:pt idx="2">
                  <c:v>124</c:v>
                </c:pt>
                <c:pt idx="3">
                  <c:v>745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Потенциальные участники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85</c:v>
                </c:pt>
                <c:pt idx="1">
                  <c:v>296</c:v>
                </c:pt>
                <c:pt idx="2">
                  <c:v>123</c:v>
                </c:pt>
                <c:pt idx="3">
                  <c:v>504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Участники школьного этапа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80</c:v>
                </c:pt>
                <c:pt idx="1">
                  <c:v>270</c:v>
                </c:pt>
                <c:pt idx="2">
                  <c:v>120</c:v>
                </c:pt>
                <c:pt idx="3">
                  <c:v>490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18245760"/>
        <c:axId val="1318249568"/>
        <c:axId val="0"/>
      </c:bar3DChart>
      <c:catAx>
        <c:axId val="131824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318249568"/>
        <c:crosses val="autoZero"/>
        <c:auto val="1"/>
        <c:lblAlgn val="ctr"/>
        <c:lblOffset val="100"/>
        <c:noMultiLvlLbl val="0"/>
      </c:catAx>
      <c:valAx>
        <c:axId val="13182495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182457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469392848188035"/>
          <c:y val="0.22636264428206701"/>
          <c:w val="0.34530607151812087"/>
          <c:h val="0.547274458353833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Призёры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ФРАНЦУЗСКИЙ язык</c:v>
                </c:pt>
                <c:pt idx="1">
                  <c:v>АНГЛИЙСКИЙ язык</c:v>
                </c:pt>
                <c:pt idx="2">
                  <c:v>Немецкий язык</c:v>
                </c:pt>
                <c:pt idx="3">
                  <c:v>Итальянский язык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169</c:v>
                </c:pt>
                <c:pt idx="1">
                  <c:v>23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Победители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ФРАНЦУЗСКИЙ язык</c:v>
                </c:pt>
                <c:pt idx="1">
                  <c:v>АНГЛИЙСКИЙ язык</c:v>
                </c:pt>
                <c:pt idx="2">
                  <c:v>Немецкий язык</c:v>
                </c:pt>
                <c:pt idx="3">
                  <c:v>Итальянский язык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0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18256096"/>
        <c:axId val="1318244672"/>
      </c:barChart>
      <c:catAx>
        <c:axId val="131825609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18244672"/>
        <c:crosses val="autoZero"/>
        <c:auto val="1"/>
        <c:lblAlgn val="ctr"/>
        <c:lblOffset val="100"/>
        <c:noMultiLvlLbl val="0"/>
      </c:catAx>
      <c:valAx>
        <c:axId val="131824467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1825609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Призёры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ФРАНЦУЗСКИЙ язык</c:v>
                </c:pt>
                <c:pt idx="1">
                  <c:v>АНГЛИЙСКИЙ язык</c:v>
                </c:pt>
                <c:pt idx="2">
                  <c:v>Немецкий язык</c:v>
                </c:pt>
                <c:pt idx="3">
                  <c:v>Итальянский язык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75</c:v>
                </c:pt>
                <c:pt idx="1">
                  <c:v>5</c:v>
                </c:pt>
                <c:pt idx="2">
                  <c:v>0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Победители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ФРАНЦУЗСКИЙ язык</c:v>
                </c:pt>
                <c:pt idx="1">
                  <c:v>АНГЛИЙСКИЙ язык</c:v>
                </c:pt>
                <c:pt idx="2">
                  <c:v>Немецкий язык</c:v>
                </c:pt>
                <c:pt idx="3">
                  <c:v>Итальянский язык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18251744"/>
        <c:axId val="1318250112"/>
      </c:barChart>
      <c:catAx>
        <c:axId val="13182517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18250112"/>
        <c:crosses val="autoZero"/>
        <c:auto val="1"/>
        <c:lblAlgn val="ctr"/>
        <c:lblOffset val="100"/>
        <c:noMultiLvlLbl val="0"/>
      </c:catAx>
      <c:valAx>
        <c:axId val="131825011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1825174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Призёры (чел.)</c:v>
                </c:pt>
              </c:strCache>
            </c:strRef>
          </c:tx>
          <c:invertIfNegative val="0"/>
          <c:cat>
            <c:strRef>
              <c:f>Лист1!$A$2:$A$19</c:f>
              <c:strCache>
                <c:ptCount val="18"/>
                <c:pt idx="0">
                  <c:v>Астрономия</c:v>
                </c:pt>
                <c:pt idx="1">
                  <c:v>Биология</c:v>
                </c:pt>
                <c:pt idx="2">
                  <c:v>География</c:v>
                </c:pt>
                <c:pt idx="3">
                  <c:v>Информатика и ИКТ</c:v>
                </c:pt>
                <c:pt idx="4">
                  <c:v>Искусство (МХК)</c:v>
                </c:pt>
                <c:pt idx="5">
                  <c:v>История</c:v>
                </c:pt>
                <c:pt idx="6">
                  <c:v>Литература</c:v>
                </c:pt>
                <c:pt idx="7">
                  <c:v>Математика</c:v>
                </c:pt>
                <c:pt idx="8">
                  <c:v>ОБЖ</c:v>
                </c:pt>
                <c:pt idx="9">
                  <c:v>Обществознание</c:v>
                </c:pt>
                <c:pt idx="10">
                  <c:v>Право</c:v>
                </c:pt>
                <c:pt idx="11">
                  <c:v>Русский язык</c:v>
                </c:pt>
                <c:pt idx="12">
                  <c:v>Технология</c:v>
                </c:pt>
                <c:pt idx="13">
                  <c:v>Физика</c:v>
                </c:pt>
                <c:pt idx="14">
                  <c:v>Физическая культура</c:v>
                </c:pt>
                <c:pt idx="15">
                  <c:v>Химия</c:v>
                </c:pt>
                <c:pt idx="16">
                  <c:v>Экология</c:v>
                </c:pt>
                <c:pt idx="17">
                  <c:v>Экономика</c:v>
                </c:pt>
              </c:strCache>
            </c:strRef>
          </c:cat>
          <c:val>
            <c:numRef>
              <c:f>Лист1!$B$2:$B$19</c:f>
              <c:numCache>
                <c:formatCode>General</c:formatCode>
                <c:ptCount val="18"/>
                <c:pt idx="0">
                  <c:v>2</c:v>
                </c:pt>
                <c:pt idx="1">
                  <c:v>3</c:v>
                </c:pt>
                <c:pt idx="2">
                  <c:v>2</c:v>
                </c:pt>
                <c:pt idx="3">
                  <c:v>0</c:v>
                </c:pt>
                <c:pt idx="4">
                  <c:v>4</c:v>
                </c:pt>
                <c:pt idx="5">
                  <c:v>0</c:v>
                </c:pt>
                <c:pt idx="6">
                  <c:v>8</c:v>
                </c:pt>
                <c:pt idx="7">
                  <c:v>0</c:v>
                </c:pt>
                <c:pt idx="8">
                  <c:v>3</c:v>
                </c:pt>
                <c:pt idx="9">
                  <c:v>2</c:v>
                </c:pt>
                <c:pt idx="10">
                  <c:v>0</c:v>
                </c:pt>
                <c:pt idx="11">
                  <c:v>2</c:v>
                </c:pt>
                <c:pt idx="12">
                  <c:v>0</c:v>
                </c:pt>
                <c:pt idx="13">
                  <c:v>0</c:v>
                </c:pt>
                <c:pt idx="14">
                  <c:v>3</c:v>
                </c:pt>
                <c:pt idx="15">
                  <c:v>0</c:v>
                </c:pt>
                <c:pt idx="16">
                  <c:v>3</c:v>
                </c:pt>
                <c:pt idx="17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Победители (чел.)</c:v>
                </c:pt>
              </c:strCache>
            </c:strRef>
          </c:tx>
          <c:invertIfNegative val="0"/>
          <c:cat>
            <c:strRef>
              <c:f>Лист1!$A$2:$A$19</c:f>
              <c:strCache>
                <c:ptCount val="18"/>
                <c:pt idx="0">
                  <c:v>Астрономия</c:v>
                </c:pt>
                <c:pt idx="1">
                  <c:v>Биология</c:v>
                </c:pt>
                <c:pt idx="2">
                  <c:v>География</c:v>
                </c:pt>
                <c:pt idx="3">
                  <c:v>Информатика и ИКТ</c:v>
                </c:pt>
                <c:pt idx="4">
                  <c:v>Искусство (МХК)</c:v>
                </c:pt>
                <c:pt idx="5">
                  <c:v>История</c:v>
                </c:pt>
                <c:pt idx="6">
                  <c:v>Литература</c:v>
                </c:pt>
                <c:pt idx="7">
                  <c:v>Математика</c:v>
                </c:pt>
                <c:pt idx="8">
                  <c:v>ОБЖ</c:v>
                </c:pt>
                <c:pt idx="9">
                  <c:v>Обществознание</c:v>
                </c:pt>
                <c:pt idx="10">
                  <c:v>Право</c:v>
                </c:pt>
                <c:pt idx="11">
                  <c:v>Русский язык</c:v>
                </c:pt>
                <c:pt idx="12">
                  <c:v>Технология</c:v>
                </c:pt>
                <c:pt idx="13">
                  <c:v>Физика</c:v>
                </c:pt>
                <c:pt idx="14">
                  <c:v>Физическая культура</c:v>
                </c:pt>
                <c:pt idx="15">
                  <c:v>Химия</c:v>
                </c:pt>
                <c:pt idx="16">
                  <c:v>Экология</c:v>
                </c:pt>
                <c:pt idx="17">
                  <c:v>Экономика</c:v>
                </c:pt>
              </c:strCache>
            </c:strRef>
          </c:cat>
          <c:val>
            <c:numRef>
              <c:f>Лист1!$C$2:$C$19</c:f>
              <c:numCache>
                <c:formatCode>General</c:formatCode>
                <c:ptCount val="18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2</c:v>
                </c:pt>
                <c:pt idx="15">
                  <c:v>0</c:v>
                </c:pt>
                <c:pt idx="16">
                  <c:v>3</c:v>
                </c:pt>
                <c:pt idx="1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18246304"/>
        <c:axId val="1318257728"/>
      </c:barChart>
      <c:catAx>
        <c:axId val="131824630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318257728"/>
        <c:crosses val="autoZero"/>
        <c:auto val="1"/>
        <c:lblAlgn val="ctr"/>
        <c:lblOffset val="100"/>
        <c:noMultiLvlLbl val="0"/>
      </c:catAx>
      <c:valAx>
        <c:axId val="131825772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1824630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Успеваемость, %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2014-2015 уч.г.</c:v>
                </c:pt>
                <c:pt idx="1">
                  <c:v>2015-2016 уч.г.</c:v>
                </c:pt>
                <c:pt idx="2">
                  <c:v>2016-2017 уч.г.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100</c:v>
                </c:pt>
                <c:pt idx="1">
                  <c:v>100</c:v>
                </c:pt>
                <c:pt idx="2">
                  <c:v>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Качество знаний, %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2014-2015 уч.г.</c:v>
                </c:pt>
                <c:pt idx="1">
                  <c:v>2015-2016 уч.г.</c:v>
                </c:pt>
                <c:pt idx="2">
                  <c:v>2016-2017 уч.г.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35</c:v>
                </c:pt>
                <c:pt idx="1">
                  <c:v>41</c:v>
                </c:pt>
                <c:pt idx="2">
                  <c:v>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8243584"/>
        <c:axId val="1318253376"/>
      </c:barChart>
      <c:catAx>
        <c:axId val="13182435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318253376"/>
        <c:crosses val="autoZero"/>
        <c:auto val="1"/>
        <c:lblAlgn val="ctr"/>
        <c:lblOffset val="100"/>
        <c:noMultiLvlLbl val="0"/>
      </c:catAx>
      <c:valAx>
        <c:axId val="13182533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1824358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accent2">
              <a:lumMod val="50000"/>
            </a:schemeClr>
          </a:solidFill>
        </a:defRPr>
      </a:pPr>
      <a:endParaRPr lang="ru-RU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F21439-82D1-41A1-AA18-275878BA1287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FDB4DB-B711-462F-9A35-C1CAFD75AE18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Детский сад «Калипсо»</a:t>
          </a:r>
          <a:endParaRPr lang="ru-RU" sz="2000" b="1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EAD56-E5CE-4B6B-B6C6-3B50BA7E34E9}" type="parTrans" cxnId="{17B52AAB-219B-4492-B2BD-4A18AADFFE73}">
      <dgm:prSet/>
      <dgm:spPr/>
      <dgm:t>
        <a:bodyPr/>
        <a:lstStyle/>
        <a:p>
          <a:endParaRPr lang="ru-RU"/>
        </a:p>
      </dgm:t>
    </dgm:pt>
    <dgm:pt modelId="{C5CF561D-08CB-401F-913C-E9AE8552D304}" type="sibTrans" cxnId="{17B52AAB-219B-4492-B2BD-4A18AADFFE73}">
      <dgm:prSet/>
      <dgm:spPr/>
      <dgm:t>
        <a:bodyPr/>
        <a:lstStyle/>
        <a:p>
          <a:endParaRPr lang="ru-RU"/>
        </a:p>
      </dgm:t>
    </dgm:pt>
    <dgm:pt modelId="{D030E64D-EA89-41E6-9DC0-662805DFF5FC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3 группы, 61 воспитанник</a:t>
          </a:r>
          <a:endParaRPr lang="ru-RU" sz="20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6C9CA7-8973-4FD5-A5CE-EBA731421C77}" type="parTrans" cxnId="{5C15BC5B-EE28-475F-89B0-AE7251604A9E}">
      <dgm:prSet/>
      <dgm:spPr/>
      <dgm:t>
        <a:bodyPr/>
        <a:lstStyle/>
        <a:p>
          <a:endParaRPr lang="ru-RU"/>
        </a:p>
      </dgm:t>
    </dgm:pt>
    <dgm:pt modelId="{FFAF27D4-D376-4734-974B-AF4DA5F873E9}" type="sibTrans" cxnId="{5C15BC5B-EE28-475F-89B0-AE7251604A9E}">
      <dgm:prSet/>
      <dgm:spPr/>
      <dgm:t>
        <a:bodyPr/>
        <a:lstStyle/>
        <a:p>
          <a:endParaRPr lang="ru-RU"/>
        </a:p>
      </dgm:t>
    </dgm:pt>
    <dgm:pt modelId="{9E0A1997-5DD7-4406-8BB0-7F1A7DF6788C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Школа №4 Кусто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070B0E-C3FC-41E8-90F4-4632B297F6B2}" type="parTrans" cxnId="{73403F4B-B4F5-4EC4-990A-258DE7BB9D6E}">
      <dgm:prSet/>
      <dgm:spPr/>
      <dgm:t>
        <a:bodyPr/>
        <a:lstStyle/>
        <a:p>
          <a:endParaRPr lang="ru-RU"/>
        </a:p>
      </dgm:t>
    </dgm:pt>
    <dgm:pt modelId="{AAA90CCF-8323-4C96-B7C4-2E22F7AB4C73}" type="sibTrans" cxnId="{73403F4B-B4F5-4EC4-990A-258DE7BB9D6E}">
      <dgm:prSet/>
      <dgm:spPr/>
      <dgm:t>
        <a:bodyPr/>
        <a:lstStyle/>
        <a:p>
          <a:endParaRPr lang="ru-RU"/>
        </a:p>
      </dgm:t>
    </dgm:pt>
    <dgm:pt modelId="{A4922650-2ABD-4A66-9919-83EB42AAF6BE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ВСЕГО ОБУЧАЮЩИХСЯ: 695 человек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AAB1D9-AA19-4143-9904-7C152D0EFB8F}" type="parTrans" cxnId="{20B8FEE0-4BF2-4769-A8F2-4E837C178959}">
      <dgm:prSet/>
      <dgm:spPr/>
      <dgm:t>
        <a:bodyPr/>
        <a:lstStyle/>
        <a:p>
          <a:endParaRPr lang="ru-RU"/>
        </a:p>
      </dgm:t>
    </dgm:pt>
    <dgm:pt modelId="{B1E5DFCB-0A66-4ED7-95A4-0D7411FB6E7D}" type="sibTrans" cxnId="{20B8FEE0-4BF2-4769-A8F2-4E837C178959}">
      <dgm:prSet/>
      <dgm:spPr/>
      <dgm:t>
        <a:bodyPr/>
        <a:lstStyle/>
        <a:p>
          <a:endParaRPr lang="ru-RU"/>
        </a:p>
      </dgm:t>
    </dgm:pt>
    <dgm:pt modelId="{7B3E1A19-401A-43EA-AE5C-064F48FE7D8D}">
      <dgm:prSet phldrT="[Текст]"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Отделение дополнительного образования</a:t>
          </a:r>
          <a:endParaRPr lang="ru-RU" sz="1400" b="1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D23831-8A54-44E9-9991-24CA2DA9AA87}" type="parTrans" cxnId="{5317F762-6A66-4B6D-8FF1-3F4E6A54B957}">
      <dgm:prSet/>
      <dgm:spPr/>
      <dgm:t>
        <a:bodyPr/>
        <a:lstStyle/>
        <a:p>
          <a:endParaRPr lang="ru-RU"/>
        </a:p>
      </dgm:t>
    </dgm:pt>
    <dgm:pt modelId="{8DEB7643-6FDC-4AE9-8358-37042D584D05}" type="sibTrans" cxnId="{5317F762-6A66-4B6D-8FF1-3F4E6A54B957}">
      <dgm:prSet/>
      <dgm:spPr/>
      <dgm:t>
        <a:bodyPr/>
        <a:lstStyle/>
        <a:p>
          <a:endParaRPr lang="ru-RU"/>
        </a:p>
      </dgm:t>
    </dgm:pt>
    <dgm:pt modelId="{52212C4A-2EC8-4791-866A-D7FE12C6E38B}">
      <dgm:prSet phldrT="[Текст]"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ВСЕГО ОБУЧАЮЩИХСЯ: 1350 человек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E23A91-448F-481F-A508-2E28E43A9267}" type="parTrans" cxnId="{22F40E88-C676-41D3-8308-348F16EC5650}">
      <dgm:prSet/>
      <dgm:spPr/>
      <dgm:t>
        <a:bodyPr/>
        <a:lstStyle/>
        <a:p>
          <a:endParaRPr lang="ru-RU"/>
        </a:p>
      </dgm:t>
    </dgm:pt>
    <dgm:pt modelId="{A726B36B-1E79-4842-AB7F-F055F7A373B6}" type="sibTrans" cxnId="{22F40E88-C676-41D3-8308-348F16EC5650}">
      <dgm:prSet/>
      <dgm:spPr/>
      <dgm:t>
        <a:bodyPr/>
        <a:lstStyle/>
        <a:p>
          <a:endParaRPr lang="ru-RU"/>
        </a:p>
      </dgm:t>
    </dgm:pt>
    <dgm:pt modelId="{81625869-6304-4373-BBDB-13791116692C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Начальная школа (1-4 кл.) – 304 человека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FC1141-B62A-4D4B-B263-308FE9DC0C2D}" type="parTrans" cxnId="{02D760DB-F252-4AE0-948E-9E3FDA65FA23}">
      <dgm:prSet/>
      <dgm:spPr/>
      <dgm:t>
        <a:bodyPr/>
        <a:lstStyle/>
        <a:p>
          <a:endParaRPr lang="ru-RU"/>
        </a:p>
      </dgm:t>
    </dgm:pt>
    <dgm:pt modelId="{1497DD35-070A-435E-B398-9900158AB159}" type="sibTrans" cxnId="{02D760DB-F252-4AE0-948E-9E3FDA65FA23}">
      <dgm:prSet/>
      <dgm:spPr/>
      <dgm:t>
        <a:bodyPr/>
        <a:lstStyle/>
        <a:p>
          <a:endParaRPr lang="ru-RU"/>
        </a:p>
      </dgm:t>
    </dgm:pt>
    <dgm:pt modelId="{1606CCB4-03EB-425C-904A-7AEFDC0B6608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Основная школа (5-9 кл.) – 283 человек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3AB1BA-7F9C-414F-A9AF-7B01F0F3B258}" type="parTrans" cxnId="{0F809CB8-2C7C-412F-95AC-718D0DDE8DD2}">
      <dgm:prSet/>
      <dgm:spPr/>
      <dgm:t>
        <a:bodyPr/>
        <a:lstStyle/>
        <a:p>
          <a:endParaRPr lang="ru-RU"/>
        </a:p>
      </dgm:t>
    </dgm:pt>
    <dgm:pt modelId="{2F1D48FE-3C6E-4469-A576-F701534AC57A}" type="sibTrans" cxnId="{0F809CB8-2C7C-412F-95AC-718D0DDE8DD2}">
      <dgm:prSet/>
      <dgm:spPr/>
      <dgm:t>
        <a:bodyPr/>
        <a:lstStyle/>
        <a:p>
          <a:endParaRPr lang="ru-RU"/>
        </a:p>
      </dgm:t>
    </dgm:pt>
    <dgm:pt modelId="{A43880CC-B9F8-4B62-BCD0-3C23F5466277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Средняя школа (10-11 кл.) – 108 человек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21BC1C-0406-45E1-8434-19E3BB9BFD8B}" type="parTrans" cxnId="{67E79C76-99A8-482B-9456-1283E9833860}">
      <dgm:prSet/>
      <dgm:spPr/>
      <dgm:t>
        <a:bodyPr/>
        <a:lstStyle/>
        <a:p>
          <a:endParaRPr lang="ru-RU"/>
        </a:p>
      </dgm:t>
    </dgm:pt>
    <dgm:pt modelId="{E25E041A-05FD-4178-938A-233DD0AED530}" type="sibTrans" cxnId="{67E79C76-99A8-482B-9456-1283E9833860}">
      <dgm:prSet/>
      <dgm:spPr/>
      <dgm:t>
        <a:bodyPr/>
        <a:lstStyle/>
        <a:p>
          <a:endParaRPr lang="ru-RU"/>
        </a:p>
      </dgm:t>
    </dgm:pt>
    <dgm:pt modelId="{6CF9AD1B-7C40-42BC-AA1B-712D1B6879D6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E33E0E-7BDC-4019-95A3-4F82031E327B}" type="parTrans" cxnId="{30F1606C-AE8E-41F3-A5F9-8A31F262E506}">
      <dgm:prSet/>
      <dgm:spPr/>
      <dgm:t>
        <a:bodyPr/>
        <a:lstStyle/>
        <a:p>
          <a:endParaRPr lang="ru-RU"/>
        </a:p>
      </dgm:t>
    </dgm:pt>
    <dgm:pt modelId="{9CFAD389-BB24-4864-AC16-BC0C83D4256F}" type="sibTrans" cxnId="{30F1606C-AE8E-41F3-A5F9-8A31F262E506}">
      <dgm:prSet/>
      <dgm:spPr/>
      <dgm:t>
        <a:bodyPr/>
        <a:lstStyle/>
        <a:p>
          <a:endParaRPr lang="ru-RU"/>
        </a:p>
      </dgm:t>
    </dgm:pt>
    <dgm:pt modelId="{08E5FC12-D4E4-4D5F-A9FB-27115745358B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Всего педагогических сотрудников: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102 человека 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EFEF2D-3538-4948-8D85-561FBCBCEB64}" type="parTrans" cxnId="{140EC1E2-D40C-4223-B4F6-4A88BC142AAA}">
      <dgm:prSet/>
      <dgm:spPr/>
      <dgm:t>
        <a:bodyPr/>
        <a:lstStyle/>
        <a:p>
          <a:endParaRPr lang="ru-RU"/>
        </a:p>
      </dgm:t>
    </dgm:pt>
    <dgm:pt modelId="{E7C56A49-A0F8-4672-AFC5-1B4872DE95C4}" type="sibTrans" cxnId="{140EC1E2-D40C-4223-B4F6-4A88BC142AAA}">
      <dgm:prSet/>
      <dgm:spPr/>
      <dgm:t>
        <a:bodyPr/>
        <a:lstStyle/>
        <a:p>
          <a:endParaRPr lang="ru-RU"/>
        </a:p>
      </dgm:t>
    </dgm:pt>
    <dgm:pt modelId="{24ACC5CC-560F-4285-B51C-93ED071B6DAC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Из них учителей: 68 человек.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78E1F8-D235-4839-A071-763154C4ED2D}" type="parTrans" cxnId="{3F117C07-7E91-4D6A-924A-500AF1F78E02}">
      <dgm:prSet/>
      <dgm:spPr/>
      <dgm:t>
        <a:bodyPr/>
        <a:lstStyle/>
        <a:p>
          <a:endParaRPr lang="ru-RU"/>
        </a:p>
      </dgm:t>
    </dgm:pt>
    <dgm:pt modelId="{01DA496C-6C7A-46AF-84BB-8B5AA8C39A34}" type="sibTrans" cxnId="{3F117C07-7E91-4D6A-924A-500AF1F78E02}">
      <dgm:prSet/>
      <dgm:spPr/>
      <dgm:t>
        <a:bodyPr/>
        <a:lstStyle/>
        <a:p>
          <a:endParaRPr lang="ru-RU"/>
        </a:p>
      </dgm:t>
    </dgm:pt>
    <dgm:pt modelId="{FC67C3A7-9E88-45CD-B65F-6FBFD454B126}">
      <dgm:prSet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Реализуются дополнительные общеобразовательные программы: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955426-25FD-4248-9A0B-04D4000492EC}" type="parTrans" cxnId="{A9DC04BE-DF1F-4C49-8331-DF0CAD27170C}">
      <dgm:prSet/>
      <dgm:spPr/>
      <dgm:t>
        <a:bodyPr/>
        <a:lstStyle/>
        <a:p>
          <a:endParaRPr lang="ru-RU"/>
        </a:p>
      </dgm:t>
    </dgm:pt>
    <dgm:pt modelId="{DCA3458B-D9AC-413D-A13E-89E2D2A5C3B8}" type="sibTrans" cxnId="{A9DC04BE-DF1F-4C49-8331-DF0CAD27170C}">
      <dgm:prSet/>
      <dgm:spPr/>
      <dgm:t>
        <a:bodyPr/>
        <a:lstStyle/>
        <a:p>
          <a:endParaRPr lang="ru-RU"/>
        </a:p>
      </dgm:t>
    </dgm:pt>
    <dgm:pt modelId="{E7723AA1-74C0-40DE-8440-2A087EB29B1A}">
      <dgm:prSet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физкультурно-спортивной направленности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F5EDF3-3B23-4F32-A0A9-7090647EF43F}" type="parTrans" cxnId="{31B842E7-4AD5-40BE-8732-7D30B995ACF8}">
      <dgm:prSet/>
      <dgm:spPr/>
      <dgm:t>
        <a:bodyPr/>
        <a:lstStyle/>
        <a:p>
          <a:endParaRPr lang="ru-RU"/>
        </a:p>
      </dgm:t>
    </dgm:pt>
    <dgm:pt modelId="{4EBD6496-8219-4885-9FB3-2D413375C703}" type="sibTrans" cxnId="{31B842E7-4AD5-40BE-8732-7D30B995ACF8}">
      <dgm:prSet/>
      <dgm:spPr/>
      <dgm:t>
        <a:bodyPr/>
        <a:lstStyle/>
        <a:p>
          <a:endParaRPr lang="ru-RU"/>
        </a:p>
      </dgm:t>
    </dgm:pt>
    <dgm:pt modelId="{A55D9743-9A31-4987-BFDA-F566B6D09C2C}">
      <dgm:prSet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технической направленности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909CB7-AB6E-407D-8DAE-E0B07E8F4712}" type="parTrans" cxnId="{43D37590-AE80-45B3-BC2A-EB78D019B5EF}">
      <dgm:prSet/>
      <dgm:spPr/>
      <dgm:t>
        <a:bodyPr/>
        <a:lstStyle/>
        <a:p>
          <a:endParaRPr lang="ru-RU"/>
        </a:p>
      </dgm:t>
    </dgm:pt>
    <dgm:pt modelId="{5C64CAA8-9E93-4025-8801-FCB6143337D5}" type="sibTrans" cxnId="{43D37590-AE80-45B3-BC2A-EB78D019B5EF}">
      <dgm:prSet/>
      <dgm:spPr/>
      <dgm:t>
        <a:bodyPr/>
        <a:lstStyle/>
        <a:p>
          <a:endParaRPr lang="ru-RU"/>
        </a:p>
      </dgm:t>
    </dgm:pt>
    <dgm:pt modelId="{993F98CA-055F-40FB-B58A-F78D013C37CF}">
      <dgm:prSet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художественной направленности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76826B-CEF8-45B6-9DFF-5D9E9E72AD30}" type="parTrans" cxnId="{E8344C17-E4DB-469D-8763-3095C8E0CEE4}">
      <dgm:prSet/>
      <dgm:spPr/>
      <dgm:t>
        <a:bodyPr/>
        <a:lstStyle/>
        <a:p>
          <a:endParaRPr lang="ru-RU"/>
        </a:p>
      </dgm:t>
    </dgm:pt>
    <dgm:pt modelId="{643D1504-ED27-45FF-BDF1-6D6B2C854FA5}" type="sibTrans" cxnId="{E8344C17-E4DB-469D-8763-3095C8E0CEE4}">
      <dgm:prSet/>
      <dgm:spPr/>
      <dgm:t>
        <a:bodyPr/>
        <a:lstStyle/>
        <a:p>
          <a:endParaRPr lang="ru-RU"/>
        </a:p>
      </dgm:t>
    </dgm:pt>
    <dgm:pt modelId="{93865568-82A1-4D76-9C1D-ADEB7E6E7966}">
      <dgm:prSet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туристско-краеведческой направленности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382BCC-A672-4D59-9EA1-9302BDAE2CFC}" type="parTrans" cxnId="{040817C1-050E-4136-B792-394B5796A95C}">
      <dgm:prSet/>
      <dgm:spPr/>
      <dgm:t>
        <a:bodyPr/>
        <a:lstStyle/>
        <a:p>
          <a:endParaRPr lang="ru-RU"/>
        </a:p>
      </dgm:t>
    </dgm:pt>
    <dgm:pt modelId="{0A7C3292-1362-4B5D-8074-4D6A9146C4BD}" type="sibTrans" cxnId="{040817C1-050E-4136-B792-394B5796A95C}">
      <dgm:prSet/>
      <dgm:spPr/>
      <dgm:t>
        <a:bodyPr/>
        <a:lstStyle/>
        <a:p>
          <a:endParaRPr lang="ru-RU"/>
        </a:p>
      </dgm:t>
    </dgm:pt>
    <dgm:pt modelId="{AD1ED474-DFE6-408B-AF0A-40AFCC1CFE2C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С высшей квалификационной категорией – 39 человек;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C0A1B4-E28F-4B8D-8621-278AAB8C787E}" type="parTrans" cxnId="{3BFD2168-CE9B-4B3C-8634-3AB3515C1EA3}">
      <dgm:prSet/>
      <dgm:spPr/>
    </dgm:pt>
    <dgm:pt modelId="{09EDEC74-8274-4DF3-8273-B06F7B1BEF08}" type="sibTrans" cxnId="{3BFD2168-CE9B-4B3C-8634-3AB3515C1EA3}">
      <dgm:prSet/>
      <dgm:spPr/>
    </dgm:pt>
    <dgm:pt modelId="{49B1522E-D9B4-4C68-AC69-6F94B07E79DD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С первой квалификационной категорией – 29 человек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8E60DA-EA76-44FD-ACB3-0D63273A52DB}" type="parTrans" cxnId="{CC0FDCC1-B805-4EDB-ACF1-BDD4E6AD4DD3}">
      <dgm:prSet/>
      <dgm:spPr/>
    </dgm:pt>
    <dgm:pt modelId="{DC5BE938-4A08-4127-A430-2790C46471D1}" type="sibTrans" cxnId="{CC0FDCC1-B805-4EDB-ACF1-BDD4E6AD4DD3}">
      <dgm:prSet/>
      <dgm:spPr/>
    </dgm:pt>
    <dgm:pt modelId="{5DEBE9DB-F62D-4E49-8F00-74A65BB16D0B}">
      <dgm:prSet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Молодые специалисты – 4 человека</a:t>
          </a:r>
          <a:endParaRPr lang="ru-RU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D7D5B3-5417-4030-9026-E9336D9BA971}" type="parTrans" cxnId="{A06C32C6-5753-4829-9494-D8CD59549DF0}">
      <dgm:prSet/>
      <dgm:spPr/>
    </dgm:pt>
    <dgm:pt modelId="{18DF227D-7DCA-41AB-9CB7-B8D869054ED0}" type="sibTrans" cxnId="{A06C32C6-5753-4829-9494-D8CD59549DF0}">
      <dgm:prSet/>
      <dgm:spPr/>
    </dgm:pt>
    <dgm:pt modelId="{A965998E-480D-4C8B-A618-9F70E9D7EC5B}">
      <dgm:prSet custT="1"/>
      <dgm:spPr>
        <a:solidFill>
          <a:srgbClr val="CC3300">
            <a:alpha val="20000"/>
          </a:srgb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социально-педагогической направленности</a:t>
          </a:r>
          <a:endParaRPr lang="ru-RU" sz="14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F1D0B6-9738-463D-B8E8-35C5C3BB3C04}" type="parTrans" cxnId="{7F7E70A9-A131-492C-89CC-B244BC14A3BA}">
      <dgm:prSet/>
      <dgm:spPr/>
    </dgm:pt>
    <dgm:pt modelId="{77098C31-E0EA-4C3F-877D-18E690C0EFC0}" type="sibTrans" cxnId="{7F7E70A9-A131-492C-89CC-B244BC14A3BA}">
      <dgm:prSet/>
      <dgm:spPr/>
    </dgm:pt>
    <dgm:pt modelId="{F6DD983F-D86C-47DC-8C4D-28950B1680D2}" type="pres">
      <dgm:prSet presAssocID="{B8F21439-82D1-41A1-AA18-275878BA1287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6FCCEC-DF1D-47D6-9BAE-3A97C3418C0B}" type="pres">
      <dgm:prSet presAssocID="{81FDB4DB-B711-462F-9A35-C1CAFD75AE18}" presName="comp" presStyleCnt="0"/>
      <dgm:spPr/>
    </dgm:pt>
    <dgm:pt modelId="{1738C1AD-9158-4ECF-9D05-E734FDD04A4B}" type="pres">
      <dgm:prSet presAssocID="{81FDB4DB-B711-462F-9A35-C1CAFD75AE18}" presName="box" presStyleLbl="node1" presStyleIdx="0" presStyleCnt="3" custScaleY="54528"/>
      <dgm:spPr/>
      <dgm:t>
        <a:bodyPr/>
        <a:lstStyle/>
        <a:p>
          <a:endParaRPr lang="ru-RU"/>
        </a:p>
      </dgm:t>
    </dgm:pt>
    <dgm:pt modelId="{DA10927E-FD28-496D-9E46-7FB8815C0442}" type="pres">
      <dgm:prSet presAssocID="{81FDB4DB-B711-462F-9A35-C1CAFD75AE18}" presName="img" presStyleLbl="fgImgPlace1" presStyleIdx="0" presStyleCnt="3" custScaleX="71880" custScaleY="6568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70A32A70-8578-43B4-8930-747A35F78458}" type="pres">
      <dgm:prSet presAssocID="{81FDB4DB-B711-462F-9A35-C1CAFD75AE18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1832B-BCFA-45B2-8CA3-7BA14F2EA0CF}" type="pres">
      <dgm:prSet presAssocID="{C5CF561D-08CB-401F-913C-E9AE8552D304}" presName="spacer" presStyleCnt="0"/>
      <dgm:spPr/>
    </dgm:pt>
    <dgm:pt modelId="{119DDB54-8869-447F-881A-939799A6B318}" type="pres">
      <dgm:prSet presAssocID="{9E0A1997-5DD7-4406-8BB0-7F1A7DF6788C}" presName="comp" presStyleCnt="0"/>
      <dgm:spPr/>
    </dgm:pt>
    <dgm:pt modelId="{E5387F60-D381-4194-8714-E815A4839F6E}" type="pres">
      <dgm:prSet presAssocID="{9E0A1997-5DD7-4406-8BB0-7F1A7DF6788C}" presName="box" presStyleLbl="node1" presStyleIdx="1" presStyleCnt="3"/>
      <dgm:spPr/>
      <dgm:t>
        <a:bodyPr/>
        <a:lstStyle/>
        <a:p>
          <a:endParaRPr lang="ru-RU"/>
        </a:p>
      </dgm:t>
    </dgm:pt>
    <dgm:pt modelId="{D41B60CA-09F4-4BFD-9E5B-D461AF3A0387}" type="pres">
      <dgm:prSet presAssocID="{9E0A1997-5DD7-4406-8BB0-7F1A7DF6788C}" presName="img" presStyleLbl="fgImgPlace1" presStyleIdx="1" presStyleCnt="3" custScaleX="71880" custScaleY="6568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26304F36-8C83-49FB-956F-CBAFAFFD29F3}" type="pres">
      <dgm:prSet presAssocID="{9E0A1997-5DD7-4406-8BB0-7F1A7DF6788C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8267AE-F5EA-478B-9F83-CA593B56B334}" type="pres">
      <dgm:prSet presAssocID="{AAA90CCF-8323-4C96-B7C4-2E22F7AB4C73}" presName="spacer" presStyleCnt="0"/>
      <dgm:spPr/>
    </dgm:pt>
    <dgm:pt modelId="{F285EB5C-FE34-4642-84D7-FE634CF9488F}" type="pres">
      <dgm:prSet presAssocID="{7B3E1A19-401A-43EA-AE5C-064F48FE7D8D}" presName="comp" presStyleCnt="0"/>
      <dgm:spPr/>
    </dgm:pt>
    <dgm:pt modelId="{9B872473-71A4-4641-8B41-532EF48F6D01}" type="pres">
      <dgm:prSet presAssocID="{7B3E1A19-401A-43EA-AE5C-064F48FE7D8D}" presName="box" presStyleLbl="node1" presStyleIdx="2" presStyleCnt="3"/>
      <dgm:spPr/>
      <dgm:t>
        <a:bodyPr/>
        <a:lstStyle/>
        <a:p>
          <a:endParaRPr lang="ru-RU"/>
        </a:p>
      </dgm:t>
    </dgm:pt>
    <dgm:pt modelId="{ED1F44CA-ACDC-4925-B71F-C1188254BDE1}" type="pres">
      <dgm:prSet presAssocID="{7B3E1A19-401A-43EA-AE5C-064F48FE7D8D}" presName="img" presStyleLbl="fgImgPlace1" presStyleIdx="2" presStyleCnt="3" custScaleX="71880" custScaleY="6568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19EDD7EE-B541-4D30-8D30-31338CA1C78A}" type="pres">
      <dgm:prSet presAssocID="{7B3E1A19-401A-43EA-AE5C-064F48FE7D8D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403F4B-B4F5-4EC4-990A-258DE7BB9D6E}" srcId="{B8F21439-82D1-41A1-AA18-275878BA1287}" destId="{9E0A1997-5DD7-4406-8BB0-7F1A7DF6788C}" srcOrd="1" destOrd="0" parTransId="{4C070B0E-C3FC-41E8-90F4-4632B297F6B2}" sibTransId="{AAA90CCF-8323-4C96-B7C4-2E22F7AB4C73}"/>
    <dgm:cxn modelId="{31B842E7-4AD5-40BE-8732-7D30B995ACF8}" srcId="{FC67C3A7-9E88-45CD-B65F-6FBFD454B126}" destId="{E7723AA1-74C0-40DE-8440-2A087EB29B1A}" srcOrd="0" destOrd="0" parTransId="{98F5EDF3-3B23-4F32-A0A9-7090647EF43F}" sibTransId="{4EBD6496-8219-4885-9FB3-2D413375C703}"/>
    <dgm:cxn modelId="{A27905E4-1CD2-4E95-8161-A7D909A1BF67}" type="presOf" srcId="{FC67C3A7-9E88-45CD-B65F-6FBFD454B126}" destId="{19EDD7EE-B541-4D30-8D30-31338CA1C78A}" srcOrd="1" destOrd="2" presId="urn:microsoft.com/office/officeart/2005/8/layout/vList4"/>
    <dgm:cxn modelId="{B41AAD13-79FA-40D0-9BAE-8BE312CFA34A}" type="presOf" srcId="{81FDB4DB-B711-462F-9A35-C1CAFD75AE18}" destId="{70A32A70-8578-43B4-8930-747A35F78458}" srcOrd="1" destOrd="0" presId="urn:microsoft.com/office/officeart/2005/8/layout/vList4"/>
    <dgm:cxn modelId="{C046D167-9F30-4DD6-B07D-27DED5F36238}" type="presOf" srcId="{A4922650-2ABD-4A66-9919-83EB42AAF6BE}" destId="{26304F36-8C83-49FB-956F-CBAFAFFD29F3}" srcOrd="1" destOrd="1" presId="urn:microsoft.com/office/officeart/2005/8/layout/vList4"/>
    <dgm:cxn modelId="{3BFD2168-CE9B-4B3C-8634-3AB3515C1EA3}" srcId="{9E0A1997-5DD7-4406-8BB0-7F1A7DF6788C}" destId="{AD1ED474-DFE6-408B-AF0A-40AFCC1CFE2C}" srcOrd="4" destOrd="0" parTransId="{E3C0A1B4-E28F-4B8D-8621-278AAB8C787E}" sibTransId="{09EDEC74-8274-4DF3-8273-B06F7B1BEF08}"/>
    <dgm:cxn modelId="{9852D24C-87C0-4112-B316-929D186AA161}" type="presOf" srcId="{9E0A1997-5DD7-4406-8BB0-7F1A7DF6788C}" destId="{E5387F60-D381-4194-8714-E815A4839F6E}" srcOrd="0" destOrd="0" presId="urn:microsoft.com/office/officeart/2005/8/layout/vList4"/>
    <dgm:cxn modelId="{0A5F463B-F181-4418-96F3-3D109FF7EA20}" type="presOf" srcId="{A965998E-480D-4C8B-A618-9F70E9D7EC5B}" destId="{19EDD7EE-B541-4D30-8D30-31338CA1C78A}" srcOrd="1" destOrd="7" presId="urn:microsoft.com/office/officeart/2005/8/layout/vList4"/>
    <dgm:cxn modelId="{087B05BD-5401-401F-A473-75264E5B9AB0}" type="presOf" srcId="{08E5FC12-D4E4-4D5F-A9FB-27115745358B}" destId="{E5387F60-D381-4194-8714-E815A4839F6E}" srcOrd="0" destOrd="6" presId="urn:microsoft.com/office/officeart/2005/8/layout/vList4"/>
    <dgm:cxn modelId="{E96FB28E-03CD-4C9D-BFBB-3A3D871633EF}" type="presOf" srcId="{7B3E1A19-401A-43EA-AE5C-064F48FE7D8D}" destId="{9B872473-71A4-4641-8B41-532EF48F6D01}" srcOrd="0" destOrd="0" presId="urn:microsoft.com/office/officeart/2005/8/layout/vList4"/>
    <dgm:cxn modelId="{09DAA629-0D21-4961-8CC0-A2746293DBAC}" type="presOf" srcId="{6CF9AD1B-7C40-42BC-AA1B-712D1B6879D6}" destId="{26304F36-8C83-49FB-956F-CBAFAFFD29F3}" srcOrd="1" destOrd="5" presId="urn:microsoft.com/office/officeart/2005/8/layout/vList4"/>
    <dgm:cxn modelId="{E8344C17-E4DB-469D-8763-3095C8E0CEE4}" srcId="{FC67C3A7-9E88-45CD-B65F-6FBFD454B126}" destId="{993F98CA-055F-40FB-B58A-F78D013C37CF}" srcOrd="2" destOrd="0" parTransId="{B176826B-CEF8-45B6-9DFF-5D9E9E72AD30}" sibTransId="{643D1504-ED27-45FF-BDF1-6D6B2C854FA5}"/>
    <dgm:cxn modelId="{22F40E88-C676-41D3-8308-348F16EC5650}" srcId="{7B3E1A19-401A-43EA-AE5C-064F48FE7D8D}" destId="{52212C4A-2EC8-4791-866A-D7FE12C6E38B}" srcOrd="0" destOrd="0" parTransId="{F4E23A91-448F-481F-A508-2E28E43A9267}" sibTransId="{A726B36B-1E79-4842-AB7F-F055F7A373B6}"/>
    <dgm:cxn modelId="{48EEED82-E525-40FE-A0C5-4C34670DD094}" type="presOf" srcId="{D030E64D-EA89-41E6-9DC0-662805DFF5FC}" destId="{1738C1AD-9158-4ECF-9D05-E734FDD04A4B}" srcOrd="0" destOrd="1" presId="urn:microsoft.com/office/officeart/2005/8/layout/vList4"/>
    <dgm:cxn modelId="{FC5355F8-A3B7-4E5C-A6EC-4D60D09EBC40}" type="presOf" srcId="{81625869-6304-4373-BBDB-13791116692C}" destId="{E5387F60-D381-4194-8714-E815A4839F6E}" srcOrd="0" destOrd="2" presId="urn:microsoft.com/office/officeart/2005/8/layout/vList4"/>
    <dgm:cxn modelId="{F2FDC561-8655-4C27-AA43-1F0AC98E0349}" type="presOf" srcId="{93865568-82A1-4D76-9C1D-ADEB7E6E7966}" destId="{19EDD7EE-B541-4D30-8D30-31338CA1C78A}" srcOrd="1" destOrd="6" presId="urn:microsoft.com/office/officeart/2005/8/layout/vList4"/>
    <dgm:cxn modelId="{D4B20D89-59BD-45A9-BDE8-05AFBDFC6D68}" type="presOf" srcId="{FC67C3A7-9E88-45CD-B65F-6FBFD454B126}" destId="{9B872473-71A4-4641-8B41-532EF48F6D01}" srcOrd="0" destOrd="2" presId="urn:microsoft.com/office/officeart/2005/8/layout/vList4"/>
    <dgm:cxn modelId="{CF3AE04A-CB61-4DF2-995C-2FE786B907ED}" type="presOf" srcId="{AD1ED474-DFE6-408B-AF0A-40AFCC1CFE2C}" destId="{26304F36-8C83-49FB-956F-CBAFAFFD29F3}" srcOrd="1" destOrd="8" presId="urn:microsoft.com/office/officeart/2005/8/layout/vList4"/>
    <dgm:cxn modelId="{E1F4F9C4-5901-4BCB-A9E6-5489E87D39A0}" type="presOf" srcId="{D030E64D-EA89-41E6-9DC0-662805DFF5FC}" destId="{70A32A70-8578-43B4-8930-747A35F78458}" srcOrd="1" destOrd="1" presId="urn:microsoft.com/office/officeart/2005/8/layout/vList4"/>
    <dgm:cxn modelId="{5C15BC5B-EE28-475F-89B0-AE7251604A9E}" srcId="{81FDB4DB-B711-462F-9A35-C1CAFD75AE18}" destId="{D030E64D-EA89-41E6-9DC0-662805DFF5FC}" srcOrd="0" destOrd="0" parTransId="{FE6C9CA7-8973-4FD5-A5CE-EBA731421C77}" sibTransId="{FFAF27D4-D376-4734-974B-AF4DA5F873E9}"/>
    <dgm:cxn modelId="{040817C1-050E-4136-B792-394B5796A95C}" srcId="{FC67C3A7-9E88-45CD-B65F-6FBFD454B126}" destId="{93865568-82A1-4D76-9C1D-ADEB7E6E7966}" srcOrd="3" destOrd="0" parTransId="{F0382BCC-A672-4D59-9EA1-9302BDAE2CFC}" sibTransId="{0A7C3292-1362-4B5D-8074-4D6A9146C4BD}"/>
    <dgm:cxn modelId="{CA41C2B5-58EB-4125-B544-27895F0ABCB1}" type="presOf" srcId="{B8F21439-82D1-41A1-AA18-275878BA1287}" destId="{F6DD983F-D86C-47DC-8C4D-28950B1680D2}" srcOrd="0" destOrd="0" presId="urn:microsoft.com/office/officeart/2005/8/layout/vList4"/>
    <dgm:cxn modelId="{A06C32C6-5753-4829-9494-D8CD59549DF0}" srcId="{9E0A1997-5DD7-4406-8BB0-7F1A7DF6788C}" destId="{5DEBE9DB-F62D-4E49-8F00-74A65BB16D0B}" srcOrd="6" destOrd="0" parTransId="{E4D7D5B3-5417-4030-9026-E9336D9BA971}" sibTransId="{18DF227D-7DCA-41AB-9CB7-B8D869054ED0}"/>
    <dgm:cxn modelId="{9D6CD19A-5C4C-43AC-843E-AE11917C2165}" type="presOf" srcId="{93865568-82A1-4D76-9C1D-ADEB7E6E7966}" destId="{9B872473-71A4-4641-8B41-532EF48F6D01}" srcOrd="0" destOrd="6" presId="urn:microsoft.com/office/officeart/2005/8/layout/vList4"/>
    <dgm:cxn modelId="{1F273F65-A96C-4DFC-B052-B38F1B778510}" type="presOf" srcId="{9E0A1997-5DD7-4406-8BB0-7F1A7DF6788C}" destId="{26304F36-8C83-49FB-956F-CBAFAFFD29F3}" srcOrd="1" destOrd="0" presId="urn:microsoft.com/office/officeart/2005/8/layout/vList4"/>
    <dgm:cxn modelId="{DB3334D8-C3E5-449D-8EFD-391E8F2D4F47}" type="presOf" srcId="{52212C4A-2EC8-4791-866A-D7FE12C6E38B}" destId="{19EDD7EE-B541-4D30-8D30-31338CA1C78A}" srcOrd="1" destOrd="1" presId="urn:microsoft.com/office/officeart/2005/8/layout/vList4"/>
    <dgm:cxn modelId="{0404ADCE-B097-45F4-B92B-E9BA0F056F13}" type="presOf" srcId="{52212C4A-2EC8-4791-866A-D7FE12C6E38B}" destId="{9B872473-71A4-4641-8B41-532EF48F6D01}" srcOrd="0" destOrd="1" presId="urn:microsoft.com/office/officeart/2005/8/layout/vList4"/>
    <dgm:cxn modelId="{F7D571F9-5074-43C1-8797-52CDDEBF7AC9}" type="presOf" srcId="{7B3E1A19-401A-43EA-AE5C-064F48FE7D8D}" destId="{19EDD7EE-B541-4D30-8D30-31338CA1C78A}" srcOrd="1" destOrd="0" presId="urn:microsoft.com/office/officeart/2005/8/layout/vList4"/>
    <dgm:cxn modelId="{38AF37A6-36A1-41F4-ADD1-37A0F1A5E785}" type="presOf" srcId="{993F98CA-055F-40FB-B58A-F78D013C37CF}" destId="{9B872473-71A4-4641-8B41-532EF48F6D01}" srcOrd="0" destOrd="5" presId="urn:microsoft.com/office/officeart/2005/8/layout/vList4"/>
    <dgm:cxn modelId="{8FF18A17-CD44-414C-B6A5-AC53E84954FA}" type="presOf" srcId="{A55D9743-9A31-4987-BFDA-F566B6D09C2C}" destId="{19EDD7EE-B541-4D30-8D30-31338CA1C78A}" srcOrd="1" destOrd="4" presId="urn:microsoft.com/office/officeart/2005/8/layout/vList4"/>
    <dgm:cxn modelId="{4E3B7A70-616A-4DAE-8DB9-12A1874BBDF1}" type="presOf" srcId="{E7723AA1-74C0-40DE-8440-2A087EB29B1A}" destId="{9B872473-71A4-4641-8B41-532EF48F6D01}" srcOrd="0" destOrd="3" presId="urn:microsoft.com/office/officeart/2005/8/layout/vList4"/>
    <dgm:cxn modelId="{F72130F7-FD81-4382-8300-0F4299711D80}" type="presOf" srcId="{24ACC5CC-560F-4285-B51C-93ED071B6DAC}" destId="{26304F36-8C83-49FB-956F-CBAFAFFD29F3}" srcOrd="1" destOrd="7" presId="urn:microsoft.com/office/officeart/2005/8/layout/vList4"/>
    <dgm:cxn modelId="{77740A21-0445-4A44-A6FE-19FB1A473E5D}" type="presOf" srcId="{81625869-6304-4373-BBDB-13791116692C}" destId="{26304F36-8C83-49FB-956F-CBAFAFFD29F3}" srcOrd="1" destOrd="2" presId="urn:microsoft.com/office/officeart/2005/8/layout/vList4"/>
    <dgm:cxn modelId="{3F117C07-7E91-4D6A-924A-500AF1F78E02}" srcId="{9E0A1997-5DD7-4406-8BB0-7F1A7DF6788C}" destId="{24ACC5CC-560F-4285-B51C-93ED071B6DAC}" srcOrd="3" destOrd="0" parTransId="{5878E1F8-D235-4839-A071-763154C4ED2D}" sibTransId="{01DA496C-6C7A-46AF-84BB-8B5AA8C39A34}"/>
    <dgm:cxn modelId="{5317F762-6A66-4B6D-8FF1-3F4E6A54B957}" srcId="{B8F21439-82D1-41A1-AA18-275878BA1287}" destId="{7B3E1A19-401A-43EA-AE5C-064F48FE7D8D}" srcOrd="2" destOrd="0" parTransId="{C4D23831-8A54-44E9-9991-24CA2DA9AA87}" sibTransId="{8DEB7643-6FDC-4AE9-8358-37042D584D05}"/>
    <dgm:cxn modelId="{A9DC04BE-DF1F-4C49-8331-DF0CAD27170C}" srcId="{52212C4A-2EC8-4791-866A-D7FE12C6E38B}" destId="{FC67C3A7-9E88-45CD-B65F-6FBFD454B126}" srcOrd="0" destOrd="0" parTransId="{75955426-25FD-4248-9A0B-04D4000492EC}" sibTransId="{DCA3458B-D9AC-413D-A13E-89E2D2A5C3B8}"/>
    <dgm:cxn modelId="{140EC1E2-D40C-4223-B4F6-4A88BC142AAA}" srcId="{9E0A1997-5DD7-4406-8BB0-7F1A7DF6788C}" destId="{08E5FC12-D4E4-4D5F-A9FB-27115745358B}" srcOrd="2" destOrd="0" parTransId="{EEEFEF2D-3538-4948-8D85-561FBCBCEB64}" sibTransId="{E7C56A49-A0F8-4672-AFC5-1B4872DE95C4}"/>
    <dgm:cxn modelId="{1A487DAB-B0BE-4D3E-B8FE-AFA93A825581}" type="presOf" srcId="{6CF9AD1B-7C40-42BC-AA1B-712D1B6879D6}" destId="{E5387F60-D381-4194-8714-E815A4839F6E}" srcOrd="0" destOrd="5" presId="urn:microsoft.com/office/officeart/2005/8/layout/vList4"/>
    <dgm:cxn modelId="{0F809CB8-2C7C-412F-95AC-718D0DDE8DD2}" srcId="{A4922650-2ABD-4A66-9919-83EB42AAF6BE}" destId="{1606CCB4-03EB-425C-904A-7AEFDC0B6608}" srcOrd="1" destOrd="0" parTransId="{4C3AB1BA-7F9C-414F-A9AF-7B01F0F3B258}" sibTransId="{2F1D48FE-3C6E-4469-A576-F701534AC57A}"/>
    <dgm:cxn modelId="{A91EB10E-B84E-4563-9ABA-B8A6B930DBCF}" type="presOf" srcId="{24ACC5CC-560F-4285-B51C-93ED071B6DAC}" destId="{E5387F60-D381-4194-8714-E815A4839F6E}" srcOrd="0" destOrd="7" presId="urn:microsoft.com/office/officeart/2005/8/layout/vList4"/>
    <dgm:cxn modelId="{F9FEF103-A92E-4A27-9673-135D7E81F184}" type="presOf" srcId="{993F98CA-055F-40FB-B58A-F78D013C37CF}" destId="{19EDD7EE-B541-4D30-8D30-31338CA1C78A}" srcOrd="1" destOrd="5" presId="urn:microsoft.com/office/officeart/2005/8/layout/vList4"/>
    <dgm:cxn modelId="{AA821DE5-A1D0-4FB7-9248-AF55E4BE72B3}" type="presOf" srcId="{08E5FC12-D4E4-4D5F-A9FB-27115745358B}" destId="{26304F36-8C83-49FB-956F-CBAFAFFD29F3}" srcOrd="1" destOrd="6" presId="urn:microsoft.com/office/officeart/2005/8/layout/vList4"/>
    <dgm:cxn modelId="{7F51E3EB-7690-4991-BD98-A401D41A2D0E}" type="presOf" srcId="{AD1ED474-DFE6-408B-AF0A-40AFCC1CFE2C}" destId="{E5387F60-D381-4194-8714-E815A4839F6E}" srcOrd="0" destOrd="8" presId="urn:microsoft.com/office/officeart/2005/8/layout/vList4"/>
    <dgm:cxn modelId="{1296176B-0BB7-428E-A6C8-F68A790CA345}" type="presOf" srcId="{81FDB4DB-B711-462F-9A35-C1CAFD75AE18}" destId="{1738C1AD-9158-4ECF-9D05-E734FDD04A4B}" srcOrd="0" destOrd="0" presId="urn:microsoft.com/office/officeart/2005/8/layout/vList4"/>
    <dgm:cxn modelId="{F2B1217F-2433-47AD-9121-E2C7D362555A}" type="presOf" srcId="{5DEBE9DB-F62D-4E49-8F00-74A65BB16D0B}" destId="{E5387F60-D381-4194-8714-E815A4839F6E}" srcOrd="0" destOrd="10" presId="urn:microsoft.com/office/officeart/2005/8/layout/vList4"/>
    <dgm:cxn modelId="{FBDB4383-9650-4956-907F-27DADF2C53E8}" type="presOf" srcId="{A43880CC-B9F8-4B62-BCD0-3C23F5466277}" destId="{E5387F60-D381-4194-8714-E815A4839F6E}" srcOrd="0" destOrd="4" presId="urn:microsoft.com/office/officeart/2005/8/layout/vList4"/>
    <dgm:cxn modelId="{89822AB7-F7B0-4E38-AA95-1C1DE56EA4EB}" type="presOf" srcId="{E7723AA1-74C0-40DE-8440-2A087EB29B1A}" destId="{19EDD7EE-B541-4D30-8D30-31338CA1C78A}" srcOrd="1" destOrd="3" presId="urn:microsoft.com/office/officeart/2005/8/layout/vList4"/>
    <dgm:cxn modelId="{02D760DB-F252-4AE0-948E-9E3FDA65FA23}" srcId="{A4922650-2ABD-4A66-9919-83EB42AAF6BE}" destId="{81625869-6304-4373-BBDB-13791116692C}" srcOrd="0" destOrd="0" parTransId="{19FC1141-B62A-4D4B-B263-308FE9DC0C2D}" sibTransId="{1497DD35-070A-435E-B398-9900158AB159}"/>
    <dgm:cxn modelId="{45168A0D-C6DC-4646-A5EE-06130E583C02}" type="presOf" srcId="{A4922650-2ABD-4A66-9919-83EB42AAF6BE}" destId="{E5387F60-D381-4194-8714-E815A4839F6E}" srcOrd="0" destOrd="1" presId="urn:microsoft.com/office/officeart/2005/8/layout/vList4"/>
    <dgm:cxn modelId="{43D37590-AE80-45B3-BC2A-EB78D019B5EF}" srcId="{FC67C3A7-9E88-45CD-B65F-6FBFD454B126}" destId="{A55D9743-9A31-4987-BFDA-F566B6D09C2C}" srcOrd="1" destOrd="0" parTransId="{86909CB7-AB6E-407D-8DAE-E0B07E8F4712}" sibTransId="{5C64CAA8-9E93-4025-8801-FCB6143337D5}"/>
    <dgm:cxn modelId="{CCC65E2E-A0C1-4701-8951-9A29A07A357E}" type="presOf" srcId="{1606CCB4-03EB-425C-904A-7AEFDC0B6608}" destId="{E5387F60-D381-4194-8714-E815A4839F6E}" srcOrd="0" destOrd="3" presId="urn:microsoft.com/office/officeart/2005/8/layout/vList4"/>
    <dgm:cxn modelId="{093CC7B1-2F5D-4634-AD1A-12AF22237328}" type="presOf" srcId="{49B1522E-D9B4-4C68-AC69-6F94B07E79DD}" destId="{E5387F60-D381-4194-8714-E815A4839F6E}" srcOrd="0" destOrd="9" presId="urn:microsoft.com/office/officeart/2005/8/layout/vList4"/>
    <dgm:cxn modelId="{F13E5BCB-4002-4FA8-B28D-85C4470ECA67}" type="presOf" srcId="{1606CCB4-03EB-425C-904A-7AEFDC0B6608}" destId="{26304F36-8C83-49FB-956F-CBAFAFFD29F3}" srcOrd="1" destOrd="3" presId="urn:microsoft.com/office/officeart/2005/8/layout/vList4"/>
    <dgm:cxn modelId="{2CF9809D-E5A1-4932-AE3D-971A71872412}" type="presOf" srcId="{A965998E-480D-4C8B-A618-9F70E9D7EC5B}" destId="{9B872473-71A4-4641-8B41-532EF48F6D01}" srcOrd="0" destOrd="7" presId="urn:microsoft.com/office/officeart/2005/8/layout/vList4"/>
    <dgm:cxn modelId="{D1C8C1B7-0652-4853-B237-F9A3E61C8DC2}" type="presOf" srcId="{A43880CC-B9F8-4B62-BCD0-3C23F5466277}" destId="{26304F36-8C83-49FB-956F-CBAFAFFD29F3}" srcOrd="1" destOrd="4" presId="urn:microsoft.com/office/officeart/2005/8/layout/vList4"/>
    <dgm:cxn modelId="{17B52AAB-219B-4492-B2BD-4A18AADFFE73}" srcId="{B8F21439-82D1-41A1-AA18-275878BA1287}" destId="{81FDB4DB-B711-462F-9A35-C1CAFD75AE18}" srcOrd="0" destOrd="0" parTransId="{C8DEAD56-E5CE-4B6B-B6C6-3B50BA7E34E9}" sibTransId="{C5CF561D-08CB-401F-913C-E9AE8552D304}"/>
    <dgm:cxn modelId="{A5C2E119-EBC5-47C7-A20F-062A97500110}" type="presOf" srcId="{49B1522E-D9B4-4C68-AC69-6F94B07E79DD}" destId="{26304F36-8C83-49FB-956F-CBAFAFFD29F3}" srcOrd="1" destOrd="9" presId="urn:microsoft.com/office/officeart/2005/8/layout/vList4"/>
    <dgm:cxn modelId="{B259EFB4-FD22-4F84-AF85-75E13014E6C4}" type="presOf" srcId="{A55D9743-9A31-4987-BFDA-F566B6D09C2C}" destId="{9B872473-71A4-4641-8B41-532EF48F6D01}" srcOrd="0" destOrd="4" presId="urn:microsoft.com/office/officeart/2005/8/layout/vList4"/>
    <dgm:cxn modelId="{95D823A5-BF16-4C3C-AEED-06EE4B26AD9F}" type="presOf" srcId="{5DEBE9DB-F62D-4E49-8F00-74A65BB16D0B}" destId="{26304F36-8C83-49FB-956F-CBAFAFFD29F3}" srcOrd="1" destOrd="10" presId="urn:microsoft.com/office/officeart/2005/8/layout/vList4"/>
    <dgm:cxn modelId="{7F7E70A9-A131-492C-89CC-B244BC14A3BA}" srcId="{FC67C3A7-9E88-45CD-B65F-6FBFD454B126}" destId="{A965998E-480D-4C8B-A618-9F70E9D7EC5B}" srcOrd="4" destOrd="0" parTransId="{C4F1D0B6-9738-463D-B8E8-35C5C3BB3C04}" sibTransId="{77098C31-E0EA-4C3F-877D-18E690C0EFC0}"/>
    <dgm:cxn modelId="{67E79C76-99A8-482B-9456-1283E9833860}" srcId="{A4922650-2ABD-4A66-9919-83EB42AAF6BE}" destId="{A43880CC-B9F8-4B62-BCD0-3C23F5466277}" srcOrd="2" destOrd="0" parTransId="{5321BC1C-0406-45E1-8434-19E3BB9BFD8B}" sibTransId="{E25E041A-05FD-4178-938A-233DD0AED530}"/>
    <dgm:cxn modelId="{20B8FEE0-4BF2-4769-A8F2-4E837C178959}" srcId="{9E0A1997-5DD7-4406-8BB0-7F1A7DF6788C}" destId="{A4922650-2ABD-4A66-9919-83EB42AAF6BE}" srcOrd="0" destOrd="0" parTransId="{3BAAB1D9-AA19-4143-9904-7C152D0EFB8F}" sibTransId="{B1E5DFCB-0A66-4ED7-95A4-0D7411FB6E7D}"/>
    <dgm:cxn modelId="{30F1606C-AE8E-41F3-A5F9-8A31F262E506}" srcId="{9E0A1997-5DD7-4406-8BB0-7F1A7DF6788C}" destId="{6CF9AD1B-7C40-42BC-AA1B-712D1B6879D6}" srcOrd="1" destOrd="0" parTransId="{55E33E0E-7BDC-4019-95A3-4F82031E327B}" sibTransId="{9CFAD389-BB24-4864-AC16-BC0C83D4256F}"/>
    <dgm:cxn modelId="{CC0FDCC1-B805-4EDB-ACF1-BDD4E6AD4DD3}" srcId="{9E0A1997-5DD7-4406-8BB0-7F1A7DF6788C}" destId="{49B1522E-D9B4-4C68-AC69-6F94B07E79DD}" srcOrd="5" destOrd="0" parTransId="{028E60DA-EA76-44FD-ACB3-0D63273A52DB}" sibTransId="{DC5BE938-4A08-4127-A430-2790C46471D1}"/>
    <dgm:cxn modelId="{52636BF8-5F52-4B85-8C23-A43075D7AF50}" type="presParOf" srcId="{F6DD983F-D86C-47DC-8C4D-28950B1680D2}" destId="{756FCCEC-DF1D-47D6-9BAE-3A97C3418C0B}" srcOrd="0" destOrd="0" presId="urn:microsoft.com/office/officeart/2005/8/layout/vList4"/>
    <dgm:cxn modelId="{8B8D6CC8-20F8-4B0E-AD4C-8F1F7F44F33C}" type="presParOf" srcId="{756FCCEC-DF1D-47D6-9BAE-3A97C3418C0B}" destId="{1738C1AD-9158-4ECF-9D05-E734FDD04A4B}" srcOrd="0" destOrd="0" presId="urn:microsoft.com/office/officeart/2005/8/layout/vList4"/>
    <dgm:cxn modelId="{68BBA1F4-7380-4669-9AD3-2F4CAD1CD555}" type="presParOf" srcId="{756FCCEC-DF1D-47D6-9BAE-3A97C3418C0B}" destId="{DA10927E-FD28-496D-9E46-7FB8815C0442}" srcOrd="1" destOrd="0" presId="urn:microsoft.com/office/officeart/2005/8/layout/vList4"/>
    <dgm:cxn modelId="{51E31815-F9CB-4A76-B186-B31488A33901}" type="presParOf" srcId="{756FCCEC-DF1D-47D6-9BAE-3A97C3418C0B}" destId="{70A32A70-8578-43B4-8930-747A35F78458}" srcOrd="2" destOrd="0" presId="urn:microsoft.com/office/officeart/2005/8/layout/vList4"/>
    <dgm:cxn modelId="{2F8ACF24-D9AE-44A0-AB0F-5B7AD974CD52}" type="presParOf" srcId="{F6DD983F-D86C-47DC-8C4D-28950B1680D2}" destId="{E5D1832B-BCFA-45B2-8CA3-7BA14F2EA0CF}" srcOrd="1" destOrd="0" presId="urn:microsoft.com/office/officeart/2005/8/layout/vList4"/>
    <dgm:cxn modelId="{CEFC4EF1-90A5-49A6-B1AF-86CCF3BA001B}" type="presParOf" srcId="{F6DD983F-D86C-47DC-8C4D-28950B1680D2}" destId="{119DDB54-8869-447F-881A-939799A6B318}" srcOrd="2" destOrd="0" presId="urn:microsoft.com/office/officeart/2005/8/layout/vList4"/>
    <dgm:cxn modelId="{D0DD3492-FBA2-4E2E-9D60-BAD60DB69254}" type="presParOf" srcId="{119DDB54-8869-447F-881A-939799A6B318}" destId="{E5387F60-D381-4194-8714-E815A4839F6E}" srcOrd="0" destOrd="0" presId="urn:microsoft.com/office/officeart/2005/8/layout/vList4"/>
    <dgm:cxn modelId="{EB0D0F90-FF19-4181-A01F-36B22DEF8A62}" type="presParOf" srcId="{119DDB54-8869-447F-881A-939799A6B318}" destId="{D41B60CA-09F4-4BFD-9E5B-D461AF3A0387}" srcOrd="1" destOrd="0" presId="urn:microsoft.com/office/officeart/2005/8/layout/vList4"/>
    <dgm:cxn modelId="{DC11421C-AE75-45E6-A09F-8F39246A8802}" type="presParOf" srcId="{119DDB54-8869-447F-881A-939799A6B318}" destId="{26304F36-8C83-49FB-956F-CBAFAFFD29F3}" srcOrd="2" destOrd="0" presId="urn:microsoft.com/office/officeart/2005/8/layout/vList4"/>
    <dgm:cxn modelId="{5492A676-9FF0-484A-9EF5-2EE04D8B622B}" type="presParOf" srcId="{F6DD983F-D86C-47DC-8C4D-28950B1680D2}" destId="{048267AE-F5EA-478B-9F83-CA593B56B334}" srcOrd="3" destOrd="0" presId="urn:microsoft.com/office/officeart/2005/8/layout/vList4"/>
    <dgm:cxn modelId="{90AB80FF-0259-4380-8AD5-66AD6CC21EF4}" type="presParOf" srcId="{F6DD983F-D86C-47DC-8C4D-28950B1680D2}" destId="{F285EB5C-FE34-4642-84D7-FE634CF9488F}" srcOrd="4" destOrd="0" presId="urn:microsoft.com/office/officeart/2005/8/layout/vList4"/>
    <dgm:cxn modelId="{889014EC-D3C6-4F16-8A4F-0832759C084C}" type="presParOf" srcId="{F285EB5C-FE34-4642-84D7-FE634CF9488F}" destId="{9B872473-71A4-4641-8B41-532EF48F6D01}" srcOrd="0" destOrd="0" presId="urn:microsoft.com/office/officeart/2005/8/layout/vList4"/>
    <dgm:cxn modelId="{05357440-7C61-4131-AB13-F04753728B38}" type="presParOf" srcId="{F285EB5C-FE34-4642-84D7-FE634CF9488F}" destId="{ED1F44CA-ACDC-4925-B71F-C1188254BDE1}" srcOrd="1" destOrd="0" presId="urn:microsoft.com/office/officeart/2005/8/layout/vList4"/>
    <dgm:cxn modelId="{33D5D3B3-E1C3-4CF4-A190-DE1D755EE3B6}" type="presParOf" srcId="{F285EB5C-FE34-4642-84D7-FE634CF9488F}" destId="{19EDD7EE-B541-4D30-8D30-31338CA1C78A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19A1F0-7E59-4950-A4D9-46165505B848}" type="doc">
      <dgm:prSet loTypeId="urn:microsoft.com/office/officeart/2009/3/layout/Phased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A977E2-2737-4F9E-B607-90D51C22A309}">
      <dgm:prSet phldrT="[Текст]"/>
      <dgm:spPr/>
      <dgm:t>
        <a:bodyPr/>
        <a:lstStyle/>
        <a:p>
          <a:r>
            <a:rPr lang="ru-RU" dirty="0" smtClean="0"/>
            <a:t>ШКОЛЬНЫЙ</a:t>
          </a:r>
          <a:endParaRPr lang="ru-RU" dirty="0"/>
        </a:p>
      </dgm:t>
    </dgm:pt>
    <dgm:pt modelId="{A49FE9D9-A97E-4FD7-9BB3-2EFBC6CF1C60}" type="parTrans" cxnId="{31A0E0B2-835B-486F-A5C9-6911C2F09AE3}">
      <dgm:prSet/>
      <dgm:spPr/>
      <dgm:t>
        <a:bodyPr/>
        <a:lstStyle/>
        <a:p>
          <a:endParaRPr lang="ru-RU"/>
        </a:p>
      </dgm:t>
    </dgm:pt>
    <dgm:pt modelId="{63747C09-BD66-40A3-B511-FCE6AAFFA18A}" type="sibTrans" cxnId="{31A0E0B2-835B-486F-A5C9-6911C2F09AE3}">
      <dgm:prSet/>
      <dgm:spPr/>
      <dgm:t>
        <a:bodyPr/>
        <a:lstStyle/>
        <a:p>
          <a:endParaRPr lang="ru-RU"/>
        </a:p>
      </dgm:t>
    </dgm:pt>
    <dgm:pt modelId="{01E41D23-01C8-4AF4-94BF-EC159E8D7A7C}">
      <dgm:prSet phldrT="[Текст]" custT="1"/>
      <dgm:spPr>
        <a:solidFill>
          <a:schemeClr val="accent6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2000" dirty="0" smtClean="0"/>
            <a:t>НОО: 13  </a:t>
          </a:r>
          <a:endParaRPr lang="ru-RU" sz="2000" dirty="0"/>
        </a:p>
      </dgm:t>
    </dgm:pt>
    <dgm:pt modelId="{5C77D5BE-AC7C-4DC9-8F9E-91646D51508B}" type="parTrans" cxnId="{509D7AED-45D4-441D-BE72-E73C3DE259B1}">
      <dgm:prSet/>
      <dgm:spPr/>
      <dgm:t>
        <a:bodyPr/>
        <a:lstStyle/>
        <a:p>
          <a:endParaRPr lang="ru-RU"/>
        </a:p>
      </dgm:t>
    </dgm:pt>
    <dgm:pt modelId="{1D41D2A2-9728-4CFC-940A-360DBD74836C}" type="sibTrans" cxnId="{509D7AED-45D4-441D-BE72-E73C3DE259B1}">
      <dgm:prSet/>
      <dgm:spPr/>
      <dgm:t>
        <a:bodyPr/>
        <a:lstStyle/>
        <a:p>
          <a:endParaRPr lang="ru-RU"/>
        </a:p>
      </dgm:t>
    </dgm:pt>
    <dgm:pt modelId="{2AF9B5BE-E729-41BC-8DBC-5091428EB364}">
      <dgm:prSet phldrT="[Текст]"/>
      <dgm:spPr/>
      <dgm:t>
        <a:bodyPr/>
        <a:lstStyle/>
        <a:p>
          <a:r>
            <a:rPr lang="ru-RU" dirty="0" smtClean="0"/>
            <a:t>СОО: 124</a:t>
          </a:r>
          <a:endParaRPr lang="ru-RU" dirty="0"/>
        </a:p>
      </dgm:t>
    </dgm:pt>
    <dgm:pt modelId="{9D960669-104C-4B56-8508-FF998101D3BF}" type="parTrans" cxnId="{61E6134A-24F9-434A-AF64-76263141FE7C}">
      <dgm:prSet/>
      <dgm:spPr/>
      <dgm:t>
        <a:bodyPr/>
        <a:lstStyle/>
        <a:p>
          <a:endParaRPr lang="ru-RU"/>
        </a:p>
      </dgm:t>
    </dgm:pt>
    <dgm:pt modelId="{9B577881-55E4-41C2-91D5-BBA9E1C88E10}" type="sibTrans" cxnId="{61E6134A-24F9-434A-AF64-76263141FE7C}">
      <dgm:prSet/>
      <dgm:spPr/>
      <dgm:t>
        <a:bodyPr/>
        <a:lstStyle/>
        <a:p>
          <a:endParaRPr lang="ru-RU"/>
        </a:p>
      </dgm:t>
    </dgm:pt>
    <dgm:pt modelId="{292C98D4-09C6-4E15-8D29-5480005F4F24}">
      <dgm:prSet phldrT="[Текст]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dirty="0" smtClean="0"/>
            <a:t>ООО: 371</a:t>
          </a:r>
          <a:endParaRPr lang="ru-RU" dirty="0"/>
        </a:p>
      </dgm:t>
    </dgm:pt>
    <dgm:pt modelId="{FF652A8E-01BA-4181-9A51-B4D6A3213210}" type="parTrans" cxnId="{CEEC4D19-E1D2-4BD6-BCDB-544400C164CC}">
      <dgm:prSet/>
      <dgm:spPr/>
      <dgm:t>
        <a:bodyPr/>
        <a:lstStyle/>
        <a:p>
          <a:endParaRPr lang="ru-RU"/>
        </a:p>
      </dgm:t>
    </dgm:pt>
    <dgm:pt modelId="{D80F3EBA-5A23-4B94-9E5A-F36E87AD739A}" type="sibTrans" cxnId="{CEEC4D19-E1D2-4BD6-BCDB-544400C164CC}">
      <dgm:prSet/>
      <dgm:spPr/>
      <dgm:t>
        <a:bodyPr/>
        <a:lstStyle/>
        <a:p>
          <a:endParaRPr lang="ru-RU"/>
        </a:p>
      </dgm:t>
    </dgm:pt>
    <dgm:pt modelId="{78C1C0D8-A2B1-4B46-8480-25ADE31AFE5D}">
      <dgm:prSet phldrT="[Текст]"/>
      <dgm:spPr/>
      <dgm:t>
        <a:bodyPr/>
        <a:lstStyle/>
        <a:p>
          <a:r>
            <a:rPr lang="ru-RU" dirty="0" smtClean="0"/>
            <a:t>РАЙОННЫЙ</a:t>
          </a:r>
          <a:endParaRPr lang="ru-RU" dirty="0"/>
        </a:p>
      </dgm:t>
    </dgm:pt>
    <dgm:pt modelId="{EFC3FA59-39DC-4C5E-A7A5-056D5DB27A60}" type="parTrans" cxnId="{61CB02B2-AC87-4349-A189-C47DE5492673}">
      <dgm:prSet/>
      <dgm:spPr/>
      <dgm:t>
        <a:bodyPr/>
        <a:lstStyle/>
        <a:p>
          <a:endParaRPr lang="ru-RU"/>
        </a:p>
      </dgm:t>
    </dgm:pt>
    <dgm:pt modelId="{0857E2CC-4FCA-4EDC-A4EB-12B7DD8977AC}" type="sibTrans" cxnId="{61CB02B2-AC87-4349-A189-C47DE5492673}">
      <dgm:prSet/>
      <dgm:spPr/>
      <dgm:t>
        <a:bodyPr/>
        <a:lstStyle/>
        <a:p>
          <a:endParaRPr lang="ru-RU"/>
        </a:p>
      </dgm:t>
    </dgm:pt>
    <dgm:pt modelId="{FF509A11-C1F1-41B5-B406-BE2C2608BAB0}">
      <dgm:prSet phldrT="[Текст]" custT="1"/>
      <dgm:spPr>
        <a:solidFill>
          <a:srgbClr val="FF0000">
            <a:alpha val="49804"/>
          </a:srgbClr>
        </a:solidFill>
      </dgm:spPr>
      <dgm:t>
        <a:bodyPr/>
        <a:lstStyle/>
        <a:p>
          <a:r>
            <a:rPr lang="ru-RU" sz="1200" dirty="0" smtClean="0"/>
            <a:t>Победители - </a:t>
          </a:r>
          <a:r>
            <a:rPr lang="ru-RU" sz="2400" dirty="0" smtClean="0"/>
            <a:t>18 чел.</a:t>
          </a:r>
          <a:endParaRPr lang="ru-RU" sz="2400" dirty="0"/>
        </a:p>
      </dgm:t>
    </dgm:pt>
    <dgm:pt modelId="{C5E30A94-79AB-4944-9C7E-36FDC431D45A}" type="parTrans" cxnId="{908C5F79-7D0B-40F5-9B3E-4D58F152BB3A}">
      <dgm:prSet/>
      <dgm:spPr/>
      <dgm:t>
        <a:bodyPr/>
        <a:lstStyle/>
        <a:p>
          <a:endParaRPr lang="ru-RU"/>
        </a:p>
      </dgm:t>
    </dgm:pt>
    <dgm:pt modelId="{D6B4EC05-3C7E-48FE-9D15-DF34A7FB0A74}" type="sibTrans" cxnId="{908C5F79-7D0B-40F5-9B3E-4D58F152BB3A}">
      <dgm:prSet/>
      <dgm:spPr/>
      <dgm:t>
        <a:bodyPr/>
        <a:lstStyle/>
        <a:p>
          <a:endParaRPr lang="ru-RU"/>
        </a:p>
      </dgm:t>
    </dgm:pt>
    <dgm:pt modelId="{078627AB-B460-46B9-AE43-D06480CE9B95}">
      <dgm:prSet phldrT="[Текст]" custT="1"/>
      <dgm:spPr>
        <a:solidFill>
          <a:srgbClr val="7030A0">
            <a:alpha val="50000"/>
          </a:srgbClr>
        </a:solidFill>
      </dgm:spPr>
      <dgm:t>
        <a:bodyPr/>
        <a:lstStyle/>
        <a:p>
          <a:r>
            <a:rPr lang="ru-RU" sz="1200" dirty="0" smtClean="0"/>
            <a:t>Призёры</a:t>
          </a:r>
          <a:r>
            <a:rPr lang="ru-RU" sz="1400" dirty="0" smtClean="0"/>
            <a:t> </a:t>
          </a:r>
          <a:r>
            <a:rPr lang="ru-RU" sz="1600" dirty="0" smtClean="0"/>
            <a:t>- </a:t>
          </a:r>
          <a:r>
            <a:rPr lang="ru-RU" sz="2000" b="1" dirty="0" smtClean="0"/>
            <a:t>111 чел</a:t>
          </a:r>
          <a:r>
            <a:rPr lang="ru-RU" sz="1400" dirty="0" smtClean="0"/>
            <a:t>.</a:t>
          </a:r>
          <a:endParaRPr lang="ru-RU" sz="1400" dirty="0"/>
        </a:p>
      </dgm:t>
    </dgm:pt>
    <dgm:pt modelId="{78F50782-5C80-4DFD-B902-AE4E1761A60D}" type="parTrans" cxnId="{DC5588AB-182E-452B-B822-68345BAD01E9}">
      <dgm:prSet/>
      <dgm:spPr/>
      <dgm:t>
        <a:bodyPr/>
        <a:lstStyle/>
        <a:p>
          <a:endParaRPr lang="ru-RU"/>
        </a:p>
      </dgm:t>
    </dgm:pt>
    <dgm:pt modelId="{1AE30DEA-9445-48C8-82ED-8B0E00E9C0A9}" type="sibTrans" cxnId="{DC5588AB-182E-452B-B822-68345BAD01E9}">
      <dgm:prSet/>
      <dgm:spPr/>
      <dgm:t>
        <a:bodyPr/>
        <a:lstStyle/>
        <a:p>
          <a:endParaRPr lang="ru-RU"/>
        </a:p>
      </dgm:t>
    </dgm:pt>
    <dgm:pt modelId="{1945A3A7-CAE5-4EEA-905C-8CC6895EDE6B}">
      <dgm:prSet phldrT="[Текст]"/>
      <dgm:spPr/>
      <dgm:t>
        <a:bodyPr/>
        <a:lstStyle/>
        <a:p>
          <a:r>
            <a:rPr lang="ru-RU" dirty="0" smtClean="0"/>
            <a:t>РЕГИОНАЛЬНЫЙ</a:t>
          </a:r>
          <a:endParaRPr lang="ru-RU" dirty="0"/>
        </a:p>
      </dgm:t>
    </dgm:pt>
    <dgm:pt modelId="{919B2313-80BA-45F0-85C9-AC4164010C86}" type="parTrans" cxnId="{D2795AC0-24AF-41D3-923A-76AFC8DBA99E}">
      <dgm:prSet/>
      <dgm:spPr/>
      <dgm:t>
        <a:bodyPr/>
        <a:lstStyle/>
        <a:p>
          <a:endParaRPr lang="ru-RU"/>
        </a:p>
      </dgm:t>
    </dgm:pt>
    <dgm:pt modelId="{D5F0592F-C72B-4FC9-9581-9D82152BCEC8}" type="sibTrans" cxnId="{D2795AC0-24AF-41D3-923A-76AFC8DBA99E}">
      <dgm:prSet/>
      <dgm:spPr/>
      <dgm:t>
        <a:bodyPr/>
        <a:lstStyle/>
        <a:p>
          <a:endParaRPr lang="ru-RU"/>
        </a:p>
      </dgm:t>
    </dgm:pt>
    <dgm:pt modelId="{37D0BE18-FECD-47BD-AE5D-5D7F849BAE1E}">
      <dgm:prSet phldrT="[Текст]"/>
      <dgm:spPr>
        <a:solidFill>
          <a:srgbClr val="CC3300">
            <a:alpha val="50000"/>
          </a:srgbClr>
        </a:solidFill>
      </dgm:spPr>
      <dgm:t>
        <a:bodyPr/>
        <a:lstStyle/>
        <a:p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10 чел.</a:t>
          </a:r>
          <a:endParaRPr lang="ru-RU" dirty="0">
            <a:solidFill>
              <a:schemeClr val="accent2">
                <a:lumMod val="50000"/>
              </a:schemeClr>
            </a:solidFill>
          </a:endParaRPr>
        </a:p>
      </dgm:t>
    </dgm:pt>
    <dgm:pt modelId="{6C8C9F51-FC8E-4339-9621-4878139600AE}" type="parTrans" cxnId="{178CBE5B-036E-45D5-BFFD-59B7D0FE8385}">
      <dgm:prSet/>
      <dgm:spPr/>
      <dgm:t>
        <a:bodyPr/>
        <a:lstStyle/>
        <a:p>
          <a:endParaRPr lang="ru-RU"/>
        </a:p>
      </dgm:t>
    </dgm:pt>
    <dgm:pt modelId="{7011803B-F7BE-4586-9FDB-7D31704CFDF9}" type="sibTrans" cxnId="{178CBE5B-036E-45D5-BFFD-59B7D0FE8385}">
      <dgm:prSet/>
      <dgm:spPr/>
      <dgm:t>
        <a:bodyPr/>
        <a:lstStyle/>
        <a:p>
          <a:endParaRPr lang="ru-RU"/>
        </a:p>
      </dgm:t>
    </dgm:pt>
    <dgm:pt modelId="{860283B2-2CE0-4E1C-85A6-3055681FEC20}" type="pres">
      <dgm:prSet presAssocID="{7219A1F0-7E59-4950-A4D9-46165505B848}" presName="Name0" presStyleCnt="0">
        <dgm:presLayoutVars>
          <dgm:chMax val="3"/>
          <dgm:chPref val="3"/>
          <dgm:bulletEnabled val="1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B7725A6-09C8-429D-A673-1A7DFDEE0646}" type="pres">
      <dgm:prSet presAssocID="{7219A1F0-7E59-4950-A4D9-46165505B848}" presName="arc1" presStyleLbl="node1" presStyleIdx="0" presStyleCnt="4"/>
      <dgm:spPr/>
    </dgm:pt>
    <dgm:pt modelId="{5BF05C2B-8A28-4483-951E-B6D84A61AC4A}" type="pres">
      <dgm:prSet presAssocID="{7219A1F0-7E59-4950-A4D9-46165505B848}" presName="arc3" presStyleLbl="node1" presStyleIdx="1" presStyleCnt="4"/>
      <dgm:spPr/>
    </dgm:pt>
    <dgm:pt modelId="{08A76F3F-6E1F-48CE-AE1C-22FC455D5A33}" type="pres">
      <dgm:prSet presAssocID="{7219A1F0-7E59-4950-A4D9-46165505B848}" presName="parentText2" presStyleLbl="revTx" presStyleIdx="0" presStyleCnt="3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12CB64-6254-4F32-8D34-310895E3D485}" type="pres">
      <dgm:prSet presAssocID="{7219A1F0-7E59-4950-A4D9-46165505B848}" presName="arc2" presStyleLbl="node1" presStyleIdx="2" presStyleCnt="4"/>
      <dgm:spPr/>
    </dgm:pt>
    <dgm:pt modelId="{BAE6D87F-B44F-4701-B92C-B33003DD1F01}" type="pres">
      <dgm:prSet presAssocID="{7219A1F0-7E59-4950-A4D9-46165505B848}" presName="arc4" presStyleLbl="node1" presStyleIdx="3" presStyleCnt="4"/>
      <dgm:spPr/>
    </dgm:pt>
    <dgm:pt modelId="{8E103012-4D5B-4B94-88BA-8BF88B1D42C1}" type="pres">
      <dgm:prSet presAssocID="{7219A1F0-7E59-4950-A4D9-46165505B848}" presName="parentText3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890E7-ECD5-46CF-BF1A-CF9C6909B02D}" type="pres">
      <dgm:prSet presAssocID="{7219A1F0-7E59-4950-A4D9-46165505B848}" presName="middleComposite" presStyleCnt="0"/>
      <dgm:spPr/>
    </dgm:pt>
    <dgm:pt modelId="{0F0215AD-5309-4DFD-8911-06AF6E7896A3}" type="pres">
      <dgm:prSet presAssocID="{FF509A11-C1F1-41B5-B406-BE2C2608BAB0}" presName="circ1" presStyleLbl="vennNode1" presStyleIdx="0" presStyleCnt="8" custScaleX="135290" custScaleY="141645" custLinFactNeighborX="-6131" custLinFactNeighborY="-2834"/>
      <dgm:spPr/>
      <dgm:t>
        <a:bodyPr/>
        <a:lstStyle/>
        <a:p>
          <a:endParaRPr lang="ru-RU"/>
        </a:p>
      </dgm:t>
    </dgm:pt>
    <dgm:pt modelId="{54C5A3A4-1E21-46DA-A4C6-510C459999C4}" type="pres">
      <dgm:prSet presAssocID="{FF509A11-C1F1-41B5-B406-BE2C2608BAB0}" presName="circ1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7B7C64B-0395-4CC0-992D-D5470434143F}" type="pres">
      <dgm:prSet presAssocID="{078627AB-B460-46B9-AE43-D06480CE9B95}" presName="circ2" presStyleLbl="vennNode1" presStyleIdx="1" presStyleCnt="8" custScaleX="131680" custScaleY="138882" custLinFactNeighborX="10639" custLinFactNeighborY="2938"/>
      <dgm:spPr/>
      <dgm:t>
        <a:bodyPr/>
        <a:lstStyle/>
        <a:p>
          <a:endParaRPr lang="ru-RU"/>
        </a:p>
      </dgm:t>
    </dgm:pt>
    <dgm:pt modelId="{F024560D-53A5-40AE-8FEE-96D7885C655F}" type="pres">
      <dgm:prSet presAssocID="{078627AB-B460-46B9-AE43-D06480CE9B95}" presName="circ2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68D294A-CBBD-455C-ABF1-A5EE04C08DC7}" type="pres">
      <dgm:prSet presAssocID="{7219A1F0-7E59-4950-A4D9-46165505B848}" presName="leftComposite" presStyleCnt="0"/>
      <dgm:spPr/>
    </dgm:pt>
    <dgm:pt modelId="{41DDEB50-EFAD-47AC-B33C-5BCAE759D24B}" type="pres">
      <dgm:prSet presAssocID="{01E41D23-01C8-4AF4-94BF-EC159E8D7A7C}" presName="childText1_1" presStyleLbl="vennNode1" presStyleIdx="2" presStyleCnt="8" custScaleX="191353" custScaleY="250344" custLinFactNeighborX="-2896" custLinFactNeighborY="-1659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521B81D7-E795-4D4D-815D-49FA038049E9}" type="pres">
      <dgm:prSet presAssocID="{01E41D23-01C8-4AF4-94BF-EC159E8D7A7C}" presName="ellipse1" presStyleLbl="vennNode1" presStyleIdx="3" presStyleCnt="8"/>
      <dgm:spPr/>
    </dgm:pt>
    <dgm:pt modelId="{F58566E9-A317-4893-9669-E2A104247F2A}" type="pres">
      <dgm:prSet presAssocID="{01E41D23-01C8-4AF4-94BF-EC159E8D7A7C}" presName="ellipse2" presStyleLbl="vennNode1" presStyleIdx="4" presStyleCnt="8"/>
      <dgm:spPr/>
    </dgm:pt>
    <dgm:pt modelId="{F9A41341-FCC5-4668-9E30-54EDBAB42625}" type="pres">
      <dgm:prSet presAssocID="{2AF9B5BE-E729-41BC-8DBC-5091428EB364}" presName="childText1_2" presStyleLbl="vennNode1" presStyleIdx="5" presStyleCnt="8" custScaleX="171465" custScaleY="18595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9010F61-E5C6-431D-9FEA-EE83AD9E1745}" type="pres">
      <dgm:prSet presAssocID="{2AF9B5BE-E729-41BC-8DBC-5091428EB364}" presName="ellipse3" presStyleLbl="vennNode1" presStyleIdx="6" presStyleCnt="8"/>
      <dgm:spPr/>
    </dgm:pt>
    <dgm:pt modelId="{9F715F1C-A7A7-4AF8-BE3F-2F27045DDE04}" type="pres">
      <dgm:prSet presAssocID="{292C98D4-09C6-4E15-8D29-5480005F4F24}" presName="childText1_3" presStyleLbl="vennNode1" presStyleIdx="7" presStyleCnt="8" custScaleX="217457" custScaleY="226231" custLinFactNeighborX="17" custLinFactNeighborY="2160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17714E8F-0006-41F4-B63E-FE52AF1D3F19}" type="pres">
      <dgm:prSet presAssocID="{7219A1F0-7E59-4950-A4D9-46165505B848}" presName="rightChild" presStyleLbl="node2" presStyleIdx="0" presStyleCnt="1" custLinFactNeighborX="7511" custLinFactNeighborY="-28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4106452-07D4-470F-B205-2314029173D6}" type="pres">
      <dgm:prSet presAssocID="{7219A1F0-7E59-4950-A4D9-46165505B848}" presName="parentText1" presStyleLbl="revTx" presStyleIdx="2" presStyleCnt="3" custScaleX="113626" custScaleY="343117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63F9BB-E47D-473F-AFD3-7841F911EB99}" type="presOf" srcId="{078627AB-B460-46B9-AE43-D06480CE9B95}" destId="{F024560D-53A5-40AE-8FEE-96D7885C655F}" srcOrd="1" destOrd="0" presId="urn:microsoft.com/office/officeart/2009/3/layout/PhasedProcess"/>
    <dgm:cxn modelId="{0E823452-A342-40DF-B3E3-8CD0031B576D}" type="presOf" srcId="{06A977E2-2737-4F9E-B607-90D51C22A309}" destId="{04106452-07D4-470F-B205-2314029173D6}" srcOrd="0" destOrd="0" presId="urn:microsoft.com/office/officeart/2009/3/layout/PhasedProcess"/>
    <dgm:cxn modelId="{61CB02B2-AC87-4349-A189-C47DE5492673}" srcId="{7219A1F0-7E59-4950-A4D9-46165505B848}" destId="{78C1C0D8-A2B1-4B46-8480-25ADE31AFE5D}" srcOrd="1" destOrd="0" parTransId="{EFC3FA59-39DC-4C5E-A7A5-056D5DB27A60}" sibTransId="{0857E2CC-4FCA-4EDC-A4EB-12B7DD8977AC}"/>
    <dgm:cxn modelId="{C2F88B49-60E7-408E-B3E2-FDA9E77911BC}" type="presOf" srcId="{78C1C0D8-A2B1-4B46-8480-25ADE31AFE5D}" destId="{08A76F3F-6E1F-48CE-AE1C-22FC455D5A33}" srcOrd="0" destOrd="0" presId="urn:microsoft.com/office/officeart/2009/3/layout/PhasedProcess"/>
    <dgm:cxn modelId="{3235A075-C181-4EAD-88C2-F600BEF4FB67}" type="presOf" srcId="{1945A3A7-CAE5-4EEA-905C-8CC6895EDE6B}" destId="{8E103012-4D5B-4B94-88BA-8BF88B1D42C1}" srcOrd="0" destOrd="0" presId="urn:microsoft.com/office/officeart/2009/3/layout/PhasedProcess"/>
    <dgm:cxn modelId="{DC5588AB-182E-452B-B822-68345BAD01E9}" srcId="{78C1C0D8-A2B1-4B46-8480-25ADE31AFE5D}" destId="{078627AB-B460-46B9-AE43-D06480CE9B95}" srcOrd="1" destOrd="0" parTransId="{78F50782-5C80-4DFD-B902-AE4E1761A60D}" sibTransId="{1AE30DEA-9445-48C8-82ED-8B0E00E9C0A9}"/>
    <dgm:cxn modelId="{61E6134A-24F9-434A-AF64-76263141FE7C}" srcId="{06A977E2-2737-4F9E-B607-90D51C22A309}" destId="{2AF9B5BE-E729-41BC-8DBC-5091428EB364}" srcOrd="1" destOrd="0" parTransId="{9D960669-104C-4B56-8508-FF998101D3BF}" sibTransId="{9B577881-55E4-41C2-91D5-BBA9E1C88E10}"/>
    <dgm:cxn modelId="{178CBE5B-036E-45D5-BFFD-59B7D0FE8385}" srcId="{1945A3A7-CAE5-4EEA-905C-8CC6895EDE6B}" destId="{37D0BE18-FECD-47BD-AE5D-5D7F849BAE1E}" srcOrd="0" destOrd="0" parTransId="{6C8C9F51-FC8E-4339-9621-4878139600AE}" sibTransId="{7011803B-F7BE-4586-9FDB-7D31704CFDF9}"/>
    <dgm:cxn modelId="{31A0E0B2-835B-486F-A5C9-6911C2F09AE3}" srcId="{7219A1F0-7E59-4950-A4D9-46165505B848}" destId="{06A977E2-2737-4F9E-B607-90D51C22A309}" srcOrd="0" destOrd="0" parTransId="{A49FE9D9-A97E-4FD7-9BB3-2EFBC6CF1C60}" sibTransId="{63747C09-BD66-40A3-B511-FCE6AAFFA18A}"/>
    <dgm:cxn modelId="{509D7AED-45D4-441D-BE72-E73C3DE259B1}" srcId="{06A977E2-2737-4F9E-B607-90D51C22A309}" destId="{01E41D23-01C8-4AF4-94BF-EC159E8D7A7C}" srcOrd="0" destOrd="0" parTransId="{5C77D5BE-AC7C-4DC9-8F9E-91646D51508B}" sibTransId="{1D41D2A2-9728-4CFC-940A-360DBD74836C}"/>
    <dgm:cxn modelId="{5A6332F7-CA7D-43CD-85E0-A53C65B723CA}" type="presOf" srcId="{37D0BE18-FECD-47BD-AE5D-5D7F849BAE1E}" destId="{17714E8F-0006-41F4-B63E-FE52AF1D3F19}" srcOrd="0" destOrd="0" presId="urn:microsoft.com/office/officeart/2009/3/layout/PhasedProcess"/>
    <dgm:cxn modelId="{908C5F79-7D0B-40F5-9B3E-4D58F152BB3A}" srcId="{78C1C0D8-A2B1-4B46-8480-25ADE31AFE5D}" destId="{FF509A11-C1F1-41B5-B406-BE2C2608BAB0}" srcOrd="0" destOrd="0" parTransId="{C5E30A94-79AB-4944-9C7E-36FDC431D45A}" sibTransId="{D6B4EC05-3C7E-48FE-9D15-DF34A7FB0A74}"/>
    <dgm:cxn modelId="{EB5EB01E-1120-41CF-9BA7-675F425BC2E4}" type="presOf" srcId="{7219A1F0-7E59-4950-A4D9-46165505B848}" destId="{860283B2-2CE0-4E1C-85A6-3055681FEC20}" srcOrd="0" destOrd="0" presId="urn:microsoft.com/office/officeart/2009/3/layout/PhasedProcess"/>
    <dgm:cxn modelId="{0F8F579E-285C-4E7F-8F3C-5A90148CF5D7}" type="presOf" srcId="{2AF9B5BE-E729-41BC-8DBC-5091428EB364}" destId="{F9A41341-FCC5-4668-9E30-54EDBAB42625}" srcOrd="0" destOrd="0" presId="urn:microsoft.com/office/officeart/2009/3/layout/PhasedProcess"/>
    <dgm:cxn modelId="{5EE1B133-453B-4429-813A-0917ED8B43DF}" type="presOf" srcId="{078627AB-B460-46B9-AE43-D06480CE9B95}" destId="{F7B7C64B-0395-4CC0-992D-D5470434143F}" srcOrd="0" destOrd="0" presId="urn:microsoft.com/office/officeart/2009/3/layout/PhasedProcess"/>
    <dgm:cxn modelId="{50A69EBA-A3D5-494D-B12B-3C1789FA731D}" type="presOf" srcId="{FF509A11-C1F1-41B5-B406-BE2C2608BAB0}" destId="{54C5A3A4-1E21-46DA-A4C6-510C459999C4}" srcOrd="1" destOrd="0" presId="urn:microsoft.com/office/officeart/2009/3/layout/PhasedProcess"/>
    <dgm:cxn modelId="{A0F425AE-BE70-44E1-AB46-4CEA2A6E7625}" type="presOf" srcId="{FF509A11-C1F1-41B5-B406-BE2C2608BAB0}" destId="{0F0215AD-5309-4DFD-8911-06AF6E7896A3}" srcOrd="0" destOrd="0" presId="urn:microsoft.com/office/officeart/2009/3/layout/PhasedProcess"/>
    <dgm:cxn modelId="{CEEC4D19-E1D2-4BD6-BCDB-544400C164CC}" srcId="{06A977E2-2737-4F9E-B607-90D51C22A309}" destId="{292C98D4-09C6-4E15-8D29-5480005F4F24}" srcOrd="2" destOrd="0" parTransId="{FF652A8E-01BA-4181-9A51-B4D6A3213210}" sibTransId="{D80F3EBA-5A23-4B94-9E5A-F36E87AD739A}"/>
    <dgm:cxn modelId="{B21434BE-5A23-4AF7-8F50-8E9C5CFB8CC8}" type="presOf" srcId="{292C98D4-09C6-4E15-8D29-5480005F4F24}" destId="{9F715F1C-A7A7-4AF8-BE3F-2F27045DDE04}" srcOrd="0" destOrd="0" presId="urn:microsoft.com/office/officeart/2009/3/layout/PhasedProcess"/>
    <dgm:cxn modelId="{D2795AC0-24AF-41D3-923A-76AFC8DBA99E}" srcId="{7219A1F0-7E59-4950-A4D9-46165505B848}" destId="{1945A3A7-CAE5-4EEA-905C-8CC6895EDE6B}" srcOrd="2" destOrd="0" parTransId="{919B2313-80BA-45F0-85C9-AC4164010C86}" sibTransId="{D5F0592F-C72B-4FC9-9581-9D82152BCEC8}"/>
    <dgm:cxn modelId="{04F98C52-E68E-4125-9E8C-6E4F2491323C}" type="presOf" srcId="{01E41D23-01C8-4AF4-94BF-EC159E8D7A7C}" destId="{41DDEB50-EFAD-47AC-B33C-5BCAE759D24B}" srcOrd="0" destOrd="0" presId="urn:microsoft.com/office/officeart/2009/3/layout/PhasedProcess"/>
    <dgm:cxn modelId="{FB750D21-878D-453C-941A-34520651EB24}" type="presParOf" srcId="{860283B2-2CE0-4E1C-85A6-3055681FEC20}" destId="{FB7725A6-09C8-429D-A673-1A7DFDEE0646}" srcOrd="0" destOrd="0" presId="urn:microsoft.com/office/officeart/2009/3/layout/PhasedProcess"/>
    <dgm:cxn modelId="{16A33329-F5EE-4440-9017-0BCEBEF3CDE9}" type="presParOf" srcId="{860283B2-2CE0-4E1C-85A6-3055681FEC20}" destId="{5BF05C2B-8A28-4483-951E-B6D84A61AC4A}" srcOrd="1" destOrd="0" presId="urn:microsoft.com/office/officeart/2009/3/layout/PhasedProcess"/>
    <dgm:cxn modelId="{239D1B79-CFD2-4396-B373-BB37175D796E}" type="presParOf" srcId="{860283B2-2CE0-4E1C-85A6-3055681FEC20}" destId="{08A76F3F-6E1F-48CE-AE1C-22FC455D5A33}" srcOrd="2" destOrd="0" presId="urn:microsoft.com/office/officeart/2009/3/layout/PhasedProcess"/>
    <dgm:cxn modelId="{DBE5FF5C-3301-4083-B2E1-7C61D697A455}" type="presParOf" srcId="{860283B2-2CE0-4E1C-85A6-3055681FEC20}" destId="{BD12CB64-6254-4F32-8D34-310895E3D485}" srcOrd="3" destOrd="0" presId="urn:microsoft.com/office/officeart/2009/3/layout/PhasedProcess"/>
    <dgm:cxn modelId="{F89A6B36-2E9E-4607-AEC3-E1A17E6E333F}" type="presParOf" srcId="{860283B2-2CE0-4E1C-85A6-3055681FEC20}" destId="{BAE6D87F-B44F-4701-B92C-B33003DD1F01}" srcOrd="4" destOrd="0" presId="urn:microsoft.com/office/officeart/2009/3/layout/PhasedProcess"/>
    <dgm:cxn modelId="{DB0278F6-0A54-4272-BDD0-24A97C01998A}" type="presParOf" srcId="{860283B2-2CE0-4E1C-85A6-3055681FEC20}" destId="{8E103012-4D5B-4B94-88BA-8BF88B1D42C1}" srcOrd="5" destOrd="0" presId="urn:microsoft.com/office/officeart/2009/3/layout/PhasedProcess"/>
    <dgm:cxn modelId="{57F86C1A-65CF-411C-8207-B8793C76BF11}" type="presParOf" srcId="{860283B2-2CE0-4E1C-85A6-3055681FEC20}" destId="{8E4890E7-ECD5-46CF-BF1A-CF9C6909B02D}" srcOrd="6" destOrd="0" presId="urn:microsoft.com/office/officeart/2009/3/layout/PhasedProcess"/>
    <dgm:cxn modelId="{7E737185-3A90-49B1-96E7-89CD42111FE7}" type="presParOf" srcId="{8E4890E7-ECD5-46CF-BF1A-CF9C6909B02D}" destId="{0F0215AD-5309-4DFD-8911-06AF6E7896A3}" srcOrd="0" destOrd="0" presId="urn:microsoft.com/office/officeart/2009/3/layout/PhasedProcess"/>
    <dgm:cxn modelId="{4AEEF1DB-68E3-41D0-AA2B-6B0D24BEFB47}" type="presParOf" srcId="{8E4890E7-ECD5-46CF-BF1A-CF9C6909B02D}" destId="{54C5A3A4-1E21-46DA-A4C6-510C459999C4}" srcOrd="1" destOrd="0" presId="urn:microsoft.com/office/officeart/2009/3/layout/PhasedProcess"/>
    <dgm:cxn modelId="{B5970B12-1FAA-40DA-AFD1-76E46CF03C56}" type="presParOf" srcId="{8E4890E7-ECD5-46CF-BF1A-CF9C6909B02D}" destId="{F7B7C64B-0395-4CC0-992D-D5470434143F}" srcOrd="2" destOrd="0" presId="urn:microsoft.com/office/officeart/2009/3/layout/PhasedProcess"/>
    <dgm:cxn modelId="{0110EBD0-E11D-4DC2-9C48-38E80EA2DB4E}" type="presParOf" srcId="{8E4890E7-ECD5-46CF-BF1A-CF9C6909B02D}" destId="{F024560D-53A5-40AE-8FEE-96D7885C655F}" srcOrd="3" destOrd="0" presId="urn:microsoft.com/office/officeart/2009/3/layout/PhasedProcess"/>
    <dgm:cxn modelId="{B5FB68A8-265D-415B-9371-C84BE62A227E}" type="presParOf" srcId="{860283B2-2CE0-4E1C-85A6-3055681FEC20}" destId="{F68D294A-CBBD-455C-ABF1-A5EE04C08DC7}" srcOrd="7" destOrd="0" presId="urn:microsoft.com/office/officeart/2009/3/layout/PhasedProcess"/>
    <dgm:cxn modelId="{2155E62B-4645-4781-B2C6-4B82334B7AFF}" type="presParOf" srcId="{F68D294A-CBBD-455C-ABF1-A5EE04C08DC7}" destId="{41DDEB50-EFAD-47AC-B33C-5BCAE759D24B}" srcOrd="0" destOrd="0" presId="urn:microsoft.com/office/officeart/2009/3/layout/PhasedProcess"/>
    <dgm:cxn modelId="{5BBC8FF8-B11A-415C-ACA0-C9A8CB6BF7C3}" type="presParOf" srcId="{F68D294A-CBBD-455C-ABF1-A5EE04C08DC7}" destId="{521B81D7-E795-4D4D-815D-49FA038049E9}" srcOrd="1" destOrd="0" presId="urn:microsoft.com/office/officeart/2009/3/layout/PhasedProcess"/>
    <dgm:cxn modelId="{82A269EA-ACA4-41B0-94E9-8EDD70F98A53}" type="presParOf" srcId="{F68D294A-CBBD-455C-ABF1-A5EE04C08DC7}" destId="{F58566E9-A317-4893-9669-E2A104247F2A}" srcOrd="2" destOrd="0" presId="urn:microsoft.com/office/officeart/2009/3/layout/PhasedProcess"/>
    <dgm:cxn modelId="{B0ECE6EE-E016-419D-871F-A5372341D550}" type="presParOf" srcId="{F68D294A-CBBD-455C-ABF1-A5EE04C08DC7}" destId="{F9A41341-FCC5-4668-9E30-54EDBAB42625}" srcOrd="3" destOrd="0" presId="urn:microsoft.com/office/officeart/2009/3/layout/PhasedProcess"/>
    <dgm:cxn modelId="{9B6FF7C5-1556-4E0D-ADAC-7BF40B7A2A12}" type="presParOf" srcId="{F68D294A-CBBD-455C-ABF1-A5EE04C08DC7}" destId="{C9010F61-E5C6-431D-9FEA-EE83AD9E1745}" srcOrd="4" destOrd="0" presId="urn:microsoft.com/office/officeart/2009/3/layout/PhasedProcess"/>
    <dgm:cxn modelId="{1A3ED897-B6AD-4702-ADB4-DA34AE91C762}" type="presParOf" srcId="{F68D294A-CBBD-455C-ABF1-A5EE04C08DC7}" destId="{9F715F1C-A7A7-4AF8-BE3F-2F27045DDE04}" srcOrd="5" destOrd="0" presId="urn:microsoft.com/office/officeart/2009/3/layout/PhasedProcess"/>
    <dgm:cxn modelId="{19C56958-EA72-4D52-A107-C77A5BC5BC08}" type="presParOf" srcId="{860283B2-2CE0-4E1C-85A6-3055681FEC20}" destId="{17714E8F-0006-41F4-B63E-FE52AF1D3F19}" srcOrd="8" destOrd="0" presId="urn:microsoft.com/office/officeart/2009/3/layout/PhasedProcess"/>
    <dgm:cxn modelId="{1BAEA1F4-FA09-4A82-BF51-82EFDCBA82B3}" type="presParOf" srcId="{860283B2-2CE0-4E1C-85A6-3055681FEC20}" destId="{04106452-07D4-470F-B205-2314029173D6}" srcOrd="9" destOrd="0" presId="urn:microsoft.com/office/officeart/2009/3/layout/Phased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EF7015-959B-4B66-87E1-D413B858E94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3F4EBF-43CC-4C62-9C2C-C28879D962DE}">
      <dgm:prSet phldrT="[Текст]"/>
      <dgm:spPr>
        <a:solidFill>
          <a:schemeClr val="accent6">
            <a:lumMod val="75000"/>
            <a:alpha val="60000"/>
          </a:schemeClr>
        </a:solidFill>
      </dgm:spPr>
      <dgm:t>
        <a:bodyPr/>
        <a:lstStyle/>
        <a:p>
          <a:r>
            <a:rPr lang="ru-RU" dirty="0" smtClean="0"/>
            <a:t>ИМЦ</a:t>
          </a:r>
          <a:endParaRPr lang="ru-RU" dirty="0"/>
        </a:p>
      </dgm:t>
    </dgm:pt>
    <dgm:pt modelId="{FEB7580A-52E3-43E0-BD98-FB75D51D1CA1}" type="parTrans" cxnId="{71CE4852-5F52-4531-89C7-DEACD8DD8AEE}">
      <dgm:prSet/>
      <dgm:spPr/>
      <dgm:t>
        <a:bodyPr/>
        <a:lstStyle/>
        <a:p>
          <a:endParaRPr lang="ru-RU"/>
        </a:p>
      </dgm:t>
    </dgm:pt>
    <dgm:pt modelId="{CC110992-F9DD-4E3D-9848-3B57CF1C78E5}" type="sibTrans" cxnId="{71CE4852-5F52-4531-89C7-DEACD8DD8AEE}">
      <dgm:prSet/>
      <dgm:spPr/>
      <dgm:t>
        <a:bodyPr/>
        <a:lstStyle/>
        <a:p>
          <a:endParaRPr lang="ru-RU"/>
        </a:p>
      </dgm:t>
    </dgm:pt>
    <dgm:pt modelId="{073559A1-07AE-44C4-BFD3-5B318CD30270}">
      <dgm:prSet phldrT="[Текст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dirty="0" err="1" smtClean="0"/>
            <a:t>РСОКОиИТ</a:t>
          </a:r>
          <a:r>
            <a:rPr lang="ru-RU" dirty="0" smtClean="0"/>
            <a:t>; </a:t>
          </a:r>
          <a:r>
            <a:rPr lang="ru-RU" dirty="0" err="1" smtClean="0"/>
            <a:t>СПбАППО</a:t>
          </a:r>
          <a:endParaRPr lang="ru-RU" dirty="0"/>
        </a:p>
      </dgm:t>
    </dgm:pt>
    <dgm:pt modelId="{53D50E6A-CF36-4A20-9B8F-039C263A8A6B}" type="parTrans" cxnId="{A5CBB614-083F-44B0-B1D7-4E5473F5E81C}">
      <dgm:prSet/>
      <dgm:spPr/>
      <dgm:t>
        <a:bodyPr/>
        <a:lstStyle/>
        <a:p>
          <a:endParaRPr lang="ru-RU"/>
        </a:p>
      </dgm:t>
    </dgm:pt>
    <dgm:pt modelId="{2A9F4EE8-993F-4BCB-B063-AA981397AF0E}" type="sibTrans" cxnId="{A5CBB614-083F-44B0-B1D7-4E5473F5E81C}">
      <dgm:prSet/>
      <dgm:spPr/>
      <dgm:t>
        <a:bodyPr/>
        <a:lstStyle/>
        <a:p>
          <a:endParaRPr lang="ru-RU"/>
        </a:p>
      </dgm:t>
    </dgm:pt>
    <dgm:pt modelId="{D48B5758-2D0C-4206-A9E0-D90D5F1C5934}">
      <dgm:prSet phldrT="[Текст]"/>
      <dgm:spPr>
        <a:solidFill>
          <a:srgbClr val="FF5050">
            <a:alpha val="60000"/>
          </a:srgbClr>
        </a:solidFill>
      </dgm:spPr>
      <dgm:t>
        <a:bodyPr/>
        <a:lstStyle/>
        <a:p>
          <a:r>
            <a:rPr lang="ru-RU" dirty="0" smtClean="0"/>
            <a:t>НИКО</a:t>
          </a:r>
          <a:endParaRPr lang="ru-RU" dirty="0"/>
        </a:p>
      </dgm:t>
    </dgm:pt>
    <dgm:pt modelId="{1707A22E-7EE2-4107-9121-6660229C1A9E}" type="parTrans" cxnId="{9B8B71A8-DDD9-4B31-8417-731450FD3689}">
      <dgm:prSet/>
      <dgm:spPr/>
      <dgm:t>
        <a:bodyPr/>
        <a:lstStyle/>
        <a:p>
          <a:endParaRPr lang="ru-RU"/>
        </a:p>
      </dgm:t>
    </dgm:pt>
    <dgm:pt modelId="{E8A684EC-8364-4BDD-9457-6B08FC2872C6}" type="sibTrans" cxnId="{9B8B71A8-DDD9-4B31-8417-731450FD3689}">
      <dgm:prSet/>
      <dgm:spPr/>
      <dgm:t>
        <a:bodyPr/>
        <a:lstStyle/>
        <a:p>
          <a:endParaRPr lang="ru-RU"/>
        </a:p>
      </dgm:t>
    </dgm:pt>
    <dgm:pt modelId="{CB6455A0-94CC-495C-B87B-C2741E2E78E2}" type="pres">
      <dgm:prSet presAssocID="{04EF7015-959B-4B66-87E1-D413B858E94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092731-68D0-4590-84C2-C0318D48F795}" type="pres">
      <dgm:prSet presAssocID="{D03F4EBF-43CC-4C62-9C2C-C28879D962DE}" presName="parentLin" presStyleCnt="0"/>
      <dgm:spPr/>
    </dgm:pt>
    <dgm:pt modelId="{8D21E6B4-F989-487F-B302-EF2A196EA54C}" type="pres">
      <dgm:prSet presAssocID="{D03F4EBF-43CC-4C62-9C2C-C28879D962D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F36EB67-3D70-45EA-B0B9-0D76718AE3D9}" type="pres">
      <dgm:prSet presAssocID="{D03F4EBF-43CC-4C62-9C2C-C28879D962D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D3BE9E-FA62-4F6C-BB12-F7C096CA38B0}" type="pres">
      <dgm:prSet presAssocID="{D03F4EBF-43CC-4C62-9C2C-C28879D962DE}" presName="negativeSpace" presStyleCnt="0"/>
      <dgm:spPr/>
    </dgm:pt>
    <dgm:pt modelId="{0F21CA8F-F872-47D3-8FD0-900CA9AEB119}" type="pres">
      <dgm:prSet presAssocID="{D03F4EBF-43CC-4C62-9C2C-C28879D962DE}" presName="childText" presStyleLbl="conFgAcc1" presStyleIdx="0" presStyleCnt="3">
        <dgm:presLayoutVars>
          <dgm:bulletEnabled val="1"/>
        </dgm:presLayoutVars>
      </dgm:prSet>
      <dgm:spPr/>
    </dgm:pt>
    <dgm:pt modelId="{2F652D0E-4D14-4D02-AF54-A7C854FDEA25}" type="pres">
      <dgm:prSet presAssocID="{CC110992-F9DD-4E3D-9848-3B57CF1C78E5}" presName="spaceBetweenRectangles" presStyleCnt="0"/>
      <dgm:spPr/>
    </dgm:pt>
    <dgm:pt modelId="{AB78A3FE-5D8E-4BAA-8F76-E72DF82F68AA}" type="pres">
      <dgm:prSet presAssocID="{073559A1-07AE-44C4-BFD3-5B318CD30270}" presName="parentLin" presStyleCnt="0"/>
      <dgm:spPr/>
    </dgm:pt>
    <dgm:pt modelId="{E408BE9B-AE8D-4911-BB9D-42144D2AD1B1}" type="pres">
      <dgm:prSet presAssocID="{073559A1-07AE-44C4-BFD3-5B318CD3027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34CFF4F-AF99-432A-B226-7135C71AF52C}" type="pres">
      <dgm:prSet presAssocID="{073559A1-07AE-44C4-BFD3-5B318CD3027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E73A6-5186-4C61-9505-4AAFCA921C14}" type="pres">
      <dgm:prSet presAssocID="{073559A1-07AE-44C4-BFD3-5B318CD30270}" presName="negativeSpace" presStyleCnt="0"/>
      <dgm:spPr/>
    </dgm:pt>
    <dgm:pt modelId="{7F205C4A-745D-4711-BEB5-1EE9E226D1D6}" type="pres">
      <dgm:prSet presAssocID="{073559A1-07AE-44C4-BFD3-5B318CD30270}" presName="childText" presStyleLbl="conFgAcc1" presStyleIdx="1" presStyleCnt="3">
        <dgm:presLayoutVars>
          <dgm:bulletEnabled val="1"/>
        </dgm:presLayoutVars>
      </dgm:prSet>
      <dgm:spPr/>
    </dgm:pt>
    <dgm:pt modelId="{EF01A5B8-5210-47A0-A073-E8B3ABA55450}" type="pres">
      <dgm:prSet presAssocID="{2A9F4EE8-993F-4BCB-B063-AA981397AF0E}" presName="spaceBetweenRectangles" presStyleCnt="0"/>
      <dgm:spPr/>
    </dgm:pt>
    <dgm:pt modelId="{C57B4CE0-7D0C-4F01-87C1-4B1B18AA4FC6}" type="pres">
      <dgm:prSet presAssocID="{D48B5758-2D0C-4206-A9E0-D90D5F1C5934}" presName="parentLin" presStyleCnt="0"/>
      <dgm:spPr/>
    </dgm:pt>
    <dgm:pt modelId="{320C884E-6C80-44C3-AFD1-1AA6AF4A42BF}" type="pres">
      <dgm:prSet presAssocID="{D48B5758-2D0C-4206-A9E0-D90D5F1C593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FD161F2-5466-4A7F-BDEB-B51E8E5CE0B3}" type="pres">
      <dgm:prSet presAssocID="{D48B5758-2D0C-4206-A9E0-D90D5F1C593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EAF84-BE61-47C5-B3BE-BBB01267DE01}" type="pres">
      <dgm:prSet presAssocID="{D48B5758-2D0C-4206-A9E0-D90D5F1C5934}" presName="negativeSpace" presStyleCnt="0"/>
      <dgm:spPr/>
    </dgm:pt>
    <dgm:pt modelId="{320C81F9-A301-468A-891A-EE0B81D25E8C}" type="pres">
      <dgm:prSet presAssocID="{D48B5758-2D0C-4206-A9E0-D90D5F1C593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683A91D-5479-4402-807C-00D564CB167B}" type="presOf" srcId="{D48B5758-2D0C-4206-A9E0-D90D5F1C5934}" destId="{320C884E-6C80-44C3-AFD1-1AA6AF4A42BF}" srcOrd="0" destOrd="0" presId="urn:microsoft.com/office/officeart/2005/8/layout/list1"/>
    <dgm:cxn modelId="{A5CBB614-083F-44B0-B1D7-4E5473F5E81C}" srcId="{04EF7015-959B-4B66-87E1-D413B858E94C}" destId="{073559A1-07AE-44C4-BFD3-5B318CD30270}" srcOrd="1" destOrd="0" parTransId="{53D50E6A-CF36-4A20-9B8F-039C263A8A6B}" sibTransId="{2A9F4EE8-993F-4BCB-B063-AA981397AF0E}"/>
    <dgm:cxn modelId="{61DF2995-DE6A-49F9-9C1D-88DEB3CC8E32}" type="presOf" srcId="{D48B5758-2D0C-4206-A9E0-D90D5F1C5934}" destId="{3FD161F2-5466-4A7F-BDEB-B51E8E5CE0B3}" srcOrd="1" destOrd="0" presId="urn:microsoft.com/office/officeart/2005/8/layout/list1"/>
    <dgm:cxn modelId="{8A568E6E-BD82-42DA-8F67-3BEEDEEAA70F}" type="presOf" srcId="{073559A1-07AE-44C4-BFD3-5B318CD30270}" destId="{E408BE9B-AE8D-4911-BB9D-42144D2AD1B1}" srcOrd="0" destOrd="0" presId="urn:microsoft.com/office/officeart/2005/8/layout/list1"/>
    <dgm:cxn modelId="{71CE4852-5F52-4531-89C7-DEACD8DD8AEE}" srcId="{04EF7015-959B-4B66-87E1-D413B858E94C}" destId="{D03F4EBF-43CC-4C62-9C2C-C28879D962DE}" srcOrd="0" destOrd="0" parTransId="{FEB7580A-52E3-43E0-BD98-FB75D51D1CA1}" sibTransId="{CC110992-F9DD-4E3D-9848-3B57CF1C78E5}"/>
    <dgm:cxn modelId="{D44B588D-9507-46F4-9E10-1A6A864A9D2E}" type="presOf" srcId="{073559A1-07AE-44C4-BFD3-5B318CD30270}" destId="{434CFF4F-AF99-432A-B226-7135C71AF52C}" srcOrd="1" destOrd="0" presId="urn:microsoft.com/office/officeart/2005/8/layout/list1"/>
    <dgm:cxn modelId="{9B8B71A8-DDD9-4B31-8417-731450FD3689}" srcId="{04EF7015-959B-4B66-87E1-D413B858E94C}" destId="{D48B5758-2D0C-4206-A9E0-D90D5F1C5934}" srcOrd="2" destOrd="0" parTransId="{1707A22E-7EE2-4107-9121-6660229C1A9E}" sibTransId="{E8A684EC-8364-4BDD-9457-6B08FC2872C6}"/>
    <dgm:cxn modelId="{EA40E7B1-7473-4EEC-BEA5-DC3C0E7408F4}" type="presOf" srcId="{D03F4EBF-43CC-4C62-9C2C-C28879D962DE}" destId="{BF36EB67-3D70-45EA-B0B9-0D76718AE3D9}" srcOrd="1" destOrd="0" presId="urn:microsoft.com/office/officeart/2005/8/layout/list1"/>
    <dgm:cxn modelId="{B3223395-C68F-4E7A-AA77-55BDC89983B5}" type="presOf" srcId="{D03F4EBF-43CC-4C62-9C2C-C28879D962DE}" destId="{8D21E6B4-F989-487F-B302-EF2A196EA54C}" srcOrd="0" destOrd="0" presId="urn:microsoft.com/office/officeart/2005/8/layout/list1"/>
    <dgm:cxn modelId="{E2F9954D-EAC1-4B76-9655-B8263C845DAB}" type="presOf" srcId="{04EF7015-959B-4B66-87E1-D413B858E94C}" destId="{CB6455A0-94CC-495C-B87B-C2741E2E78E2}" srcOrd="0" destOrd="0" presId="urn:microsoft.com/office/officeart/2005/8/layout/list1"/>
    <dgm:cxn modelId="{EC996755-8546-4C1C-BD78-6F0662BCB487}" type="presParOf" srcId="{CB6455A0-94CC-495C-B87B-C2741E2E78E2}" destId="{70092731-68D0-4590-84C2-C0318D48F795}" srcOrd="0" destOrd="0" presId="urn:microsoft.com/office/officeart/2005/8/layout/list1"/>
    <dgm:cxn modelId="{BAE27B7C-3273-4C1D-9E28-4C4707C689E1}" type="presParOf" srcId="{70092731-68D0-4590-84C2-C0318D48F795}" destId="{8D21E6B4-F989-487F-B302-EF2A196EA54C}" srcOrd="0" destOrd="0" presId="urn:microsoft.com/office/officeart/2005/8/layout/list1"/>
    <dgm:cxn modelId="{5BD3DC00-FA5F-45E9-A529-AFCF14731C78}" type="presParOf" srcId="{70092731-68D0-4590-84C2-C0318D48F795}" destId="{BF36EB67-3D70-45EA-B0B9-0D76718AE3D9}" srcOrd="1" destOrd="0" presId="urn:microsoft.com/office/officeart/2005/8/layout/list1"/>
    <dgm:cxn modelId="{57B14074-3AE6-4D2F-A399-402696D6AA62}" type="presParOf" srcId="{CB6455A0-94CC-495C-B87B-C2741E2E78E2}" destId="{20D3BE9E-FA62-4F6C-BB12-F7C096CA38B0}" srcOrd="1" destOrd="0" presId="urn:microsoft.com/office/officeart/2005/8/layout/list1"/>
    <dgm:cxn modelId="{1EBAD674-43B1-44CF-A2E2-F314D4EFFBFE}" type="presParOf" srcId="{CB6455A0-94CC-495C-B87B-C2741E2E78E2}" destId="{0F21CA8F-F872-47D3-8FD0-900CA9AEB119}" srcOrd="2" destOrd="0" presId="urn:microsoft.com/office/officeart/2005/8/layout/list1"/>
    <dgm:cxn modelId="{46B6C115-5033-48C1-A26D-CCCFFFFA092F}" type="presParOf" srcId="{CB6455A0-94CC-495C-B87B-C2741E2E78E2}" destId="{2F652D0E-4D14-4D02-AF54-A7C854FDEA25}" srcOrd="3" destOrd="0" presId="urn:microsoft.com/office/officeart/2005/8/layout/list1"/>
    <dgm:cxn modelId="{1261D635-388D-4E96-ADBE-5C49CC1C669C}" type="presParOf" srcId="{CB6455A0-94CC-495C-B87B-C2741E2E78E2}" destId="{AB78A3FE-5D8E-4BAA-8F76-E72DF82F68AA}" srcOrd="4" destOrd="0" presId="urn:microsoft.com/office/officeart/2005/8/layout/list1"/>
    <dgm:cxn modelId="{3EB236F3-FB90-41E1-9219-BE4C7F4C3642}" type="presParOf" srcId="{AB78A3FE-5D8E-4BAA-8F76-E72DF82F68AA}" destId="{E408BE9B-AE8D-4911-BB9D-42144D2AD1B1}" srcOrd="0" destOrd="0" presId="urn:microsoft.com/office/officeart/2005/8/layout/list1"/>
    <dgm:cxn modelId="{964D8297-144C-43E2-BF6D-10B693D6C87C}" type="presParOf" srcId="{AB78A3FE-5D8E-4BAA-8F76-E72DF82F68AA}" destId="{434CFF4F-AF99-432A-B226-7135C71AF52C}" srcOrd="1" destOrd="0" presId="urn:microsoft.com/office/officeart/2005/8/layout/list1"/>
    <dgm:cxn modelId="{2AC8FA1A-BBB0-499C-BBE5-B956CF87FA4B}" type="presParOf" srcId="{CB6455A0-94CC-495C-B87B-C2741E2E78E2}" destId="{94EE73A6-5186-4C61-9505-4AAFCA921C14}" srcOrd="5" destOrd="0" presId="urn:microsoft.com/office/officeart/2005/8/layout/list1"/>
    <dgm:cxn modelId="{C5011320-6B0D-46B6-BBEF-502B62667449}" type="presParOf" srcId="{CB6455A0-94CC-495C-B87B-C2741E2E78E2}" destId="{7F205C4A-745D-4711-BEB5-1EE9E226D1D6}" srcOrd="6" destOrd="0" presId="urn:microsoft.com/office/officeart/2005/8/layout/list1"/>
    <dgm:cxn modelId="{49887DA5-6192-443A-AFE4-E3EDF7458255}" type="presParOf" srcId="{CB6455A0-94CC-495C-B87B-C2741E2E78E2}" destId="{EF01A5B8-5210-47A0-A073-E8B3ABA55450}" srcOrd="7" destOrd="0" presId="urn:microsoft.com/office/officeart/2005/8/layout/list1"/>
    <dgm:cxn modelId="{83307587-A3EA-4BA2-B6C9-70B67D6A9394}" type="presParOf" srcId="{CB6455A0-94CC-495C-B87B-C2741E2E78E2}" destId="{C57B4CE0-7D0C-4F01-87C1-4B1B18AA4FC6}" srcOrd="8" destOrd="0" presId="urn:microsoft.com/office/officeart/2005/8/layout/list1"/>
    <dgm:cxn modelId="{5E201D60-B407-4785-8218-9E7126049CB2}" type="presParOf" srcId="{C57B4CE0-7D0C-4F01-87C1-4B1B18AA4FC6}" destId="{320C884E-6C80-44C3-AFD1-1AA6AF4A42BF}" srcOrd="0" destOrd="0" presId="urn:microsoft.com/office/officeart/2005/8/layout/list1"/>
    <dgm:cxn modelId="{3B875D89-5DFD-43B2-8FA0-B7560B550F7A}" type="presParOf" srcId="{C57B4CE0-7D0C-4F01-87C1-4B1B18AA4FC6}" destId="{3FD161F2-5466-4A7F-BDEB-B51E8E5CE0B3}" srcOrd="1" destOrd="0" presId="urn:microsoft.com/office/officeart/2005/8/layout/list1"/>
    <dgm:cxn modelId="{7DCB1EED-B9C0-4E7A-925A-E62979BCF6BB}" type="presParOf" srcId="{CB6455A0-94CC-495C-B87B-C2741E2E78E2}" destId="{30DEAF84-BE61-47C5-B3BE-BBB01267DE01}" srcOrd="9" destOrd="0" presId="urn:microsoft.com/office/officeart/2005/8/layout/list1"/>
    <dgm:cxn modelId="{24003D7D-F01A-49B5-94BC-E556554C5C9D}" type="presParOf" srcId="{CB6455A0-94CC-495C-B87B-C2741E2E78E2}" destId="{320C81F9-A301-468A-891A-EE0B81D25E8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2EDC08-B9C7-45A3-B652-4F64DBBFDECF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460387-B882-4A7C-97BB-26D907FFAE8E}">
      <dgm:prSet phldrT="[Текст]"/>
      <dgm:spPr>
        <a:solidFill>
          <a:srgbClr val="FF0000">
            <a:alpha val="60000"/>
          </a:srgbClr>
        </a:solidFill>
      </dgm:spPr>
      <dgm:t>
        <a:bodyPr/>
        <a:lstStyle/>
        <a:p>
          <a:r>
            <a:rPr lang="ru-RU" dirty="0" smtClean="0"/>
            <a:t>8 работ</a:t>
          </a:r>
          <a:endParaRPr lang="ru-RU" dirty="0"/>
        </a:p>
      </dgm:t>
    </dgm:pt>
    <dgm:pt modelId="{BA5DDEA5-99FD-4BE1-97A0-827CA0A5E24C}" type="parTrans" cxnId="{5C41434B-A120-4558-BA62-6B8B45062AF7}">
      <dgm:prSet/>
      <dgm:spPr/>
      <dgm:t>
        <a:bodyPr/>
        <a:lstStyle/>
        <a:p>
          <a:endParaRPr lang="ru-RU"/>
        </a:p>
      </dgm:t>
    </dgm:pt>
    <dgm:pt modelId="{F7AB2E1A-AABC-423D-A55D-618CF33EAFD1}" type="sibTrans" cxnId="{5C41434B-A120-4558-BA62-6B8B45062AF7}">
      <dgm:prSet/>
      <dgm:spPr/>
      <dgm:t>
        <a:bodyPr/>
        <a:lstStyle/>
        <a:p>
          <a:endParaRPr lang="ru-RU"/>
        </a:p>
      </dgm:t>
    </dgm:pt>
    <dgm:pt modelId="{9C80E3F2-3219-4BA0-B079-E0D2FEBAFC0A}">
      <dgm:prSet phldrT="[Текст]"/>
      <dgm:spPr>
        <a:solidFill>
          <a:srgbClr val="FFC000">
            <a:alpha val="60000"/>
          </a:srgbClr>
        </a:solidFill>
      </dgm:spPr>
      <dgm:t>
        <a:bodyPr/>
        <a:lstStyle/>
        <a:p>
          <a:r>
            <a:rPr lang="ru-RU" dirty="0" smtClean="0"/>
            <a:t>22 класса</a:t>
          </a:r>
          <a:endParaRPr lang="ru-RU" dirty="0"/>
        </a:p>
      </dgm:t>
    </dgm:pt>
    <dgm:pt modelId="{98FF6AAF-B4E8-42BD-BE83-79B66323FA0E}" type="parTrans" cxnId="{D356ACDF-9A81-4281-949C-776571C5ADAB}">
      <dgm:prSet/>
      <dgm:spPr/>
      <dgm:t>
        <a:bodyPr/>
        <a:lstStyle/>
        <a:p>
          <a:endParaRPr lang="ru-RU"/>
        </a:p>
      </dgm:t>
    </dgm:pt>
    <dgm:pt modelId="{3365F263-BDA1-43CD-9543-B13D7352ACCE}" type="sibTrans" cxnId="{D356ACDF-9A81-4281-949C-776571C5ADAB}">
      <dgm:prSet/>
      <dgm:spPr/>
      <dgm:t>
        <a:bodyPr/>
        <a:lstStyle/>
        <a:p>
          <a:endParaRPr lang="ru-RU"/>
        </a:p>
      </dgm:t>
    </dgm:pt>
    <dgm:pt modelId="{652EF33E-6708-4053-8008-93F4B17C7976}">
      <dgm:prSet phldrT="[Текст]"/>
      <dgm:spPr>
        <a:solidFill>
          <a:srgbClr val="00B050">
            <a:alpha val="60000"/>
          </a:srgbClr>
        </a:solidFill>
      </dgm:spPr>
      <dgm:t>
        <a:bodyPr/>
        <a:lstStyle/>
        <a:p>
          <a:r>
            <a:rPr lang="ru-RU" dirty="0" smtClean="0"/>
            <a:t>483 чел./раб.</a:t>
          </a:r>
          <a:endParaRPr lang="ru-RU" dirty="0"/>
        </a:p>
      </dgm:t>
    </dgm:pt>
    <dgm:pt modelId="{76599B54-236E-472F-A4BE-BC5EFECB4341}" type="parTrans" cxnId="{FCC1AAA4-A544-4B46-90BC-25185B085FDA}">
      <dgm:prSet/>
      <dgm:spPr/>
      <dgm:t>
        <a:bodyPr/>
        <a:lstStyle/>
        <a:p>
          <a:endParaRPr lang="ru-RU"/>
        </a:p>
      </dgm:t>
    </dgm:pt>
    <dgm:pt modelId="{D940601B-46CA-4767-A812-B733EA75D365}" type="sibTrans" cxnId="{FCC1AAA4-A544-4B46-90BC-25185B085FDA}">
      <dgm:prSet/>
      <dgm:spPr/>
      <dgm:t>
        <a:bodyPr/>
        <a:lstStyle/>
        <a:p>
          <a:endParaRPr lang="ru-RU"/>
        </a:p>
      </dgm:t>
    </dgm:pt>
    <dgm:pt modelId="{6E46CD40-0D1E-4AC9-BE4C-CC29ED5EA4B4}">
      <dgm:prSet phldrT="[Текст]"/>
      <dgm:spPr>
        <a:solidFill>
          <a:srgbClr val="7030A0">
            <a:alpha val="60000"/>
          </a:srgbClr>
        </a:solidFill>
      </dgm:spPr>
      <dgm:t>
        <a:bodyPr/>
        <a:lstStyle/>
        <a:p>
          <a:r>
            <a:rPr lang="ru-RU" dirty="0" smtClean="0"/>
            <a:t>РЯ, ЛИ, МА, ФИ, </a:t>
          </a:r>
          <a:r>
            <a:rPr lang="ru-RU" dirty="0" err="1" smtClean="0"/>
            <a:t>метапредметная</a:t>
          </a:r>
          <a:endParaRPr lang="ru-RU" dirty="0"/>
        </a:p>
      </dgm:t>
    </dgm:pt>
    <dgm:pt modelId="{281A6CCD-1197-4343-B565-82CE3D2463C9}" type="parTrans" cxnId="{EAF37A4A-BA01-4338-B232-FD6DC51AB367}">
      <dgm:prSet/>
      <dgm:spPr/>
      <dgm:t>
        <a:bodyPr/>
        <a:lstStyle/>
        <a:p>
          <a:endParaRPr lang="ru-RU"/>
        </a:p>
      </dgm:t>
    </dgm:pt>
    <dgm:pt modelId="{360B63BD-C300-4F89-A7A6-E6ACE8F79D47}" type="sibTrans" cxnId="{EAF37A4A-BA01-4338-B232-FD6DC51AB367}">
      <dgm:prSet/>
      <dgm:spPr/>
      <dgm:t>
        <a:bodyPr/>
        <a:lstStyle/>
        <a:p>
          <a:endParaRPr lang="ru-RU"/>
        </a:p>
      </dgm:t>
    </dgm:pt>
    <dgm:pt modelId="{0575F717-1969-4D83-98EE-395EB30661E8}">
      <dgm:prSet phldrT="[Текст]"/>
      <dgm:spPr>
        <a:solidFill>
          <a:srgbClr val="996600">
            <a:alpha val="60000"/>
          </a:srgbClr>
        </a:solidFill>
      </dgm:spPr>
      <dgm:t>
        <a:bodyPr/>
        <a:lstStyle/>
        <a:p>
          <a:r>
            <a:rPr lang="ru-RU" dirty="0" smtClean="0"/>
            <a:t>15.09-18.05</a:t>
          </a:r>
          <a:endParaRPr lang="ru-RU" dirty="0"/>
        </a:p>
      </dgm:t>
    </dgm:pt>
    <dgm:pt modelId="{215553DB-5049-4EEE-939A-F7E95FAC15ED}" type="parTrans" cxnId="{C0A96C72-3121-40E4-A026-553451946B9D}">
      <dgm:prSet/>
      <dgm:spPr/>
      <dgm:t>
        <a:bodyPr/>
        <a:lstStyle/>
        <a:p>
          <a:endParaRPr lang="ru-RU"/>
        </a:p>
      </dgm:t>
    </dgm:pt>
    <dgm:pt modelId="{D9622743-DAFA-482E-9E08-35226BB3D334}" type="sibTrans" cxnId="{C0A96C72-3121-40E4-A026-553451946B9D}">
      <dgm:prSet/>
      <dgm:spPr/>
      <dgm:t>
        <a:bodyPr/>
        <a:lstStyle/>
        <a:p>
          <a:endParaRPr lang="ru-RU"/>
        </a:p>
      </dgm:t>
    </dgm:pt>
    <dgm:pt modelId="{486BA252-B556-4E7C-9498-B8F08F988F31}" type="pres">
      <dgm:prSet presAssocID="{F52EDC08-B9C7-45A3-B652-4F64DBBFDE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54E392-5B10-4E5A-897F-8A8DA43E2C68}" type="pres">
      <dgm:prSet presAssocID="{66460387-B882-4A7C-97BB-26D907FFAE8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A423E-D301-46D2-B9B4-7207355D651B}" type="pres">
      <dgm:prSet presAssocID="{F7AB2E1A-AABC-423D-A55D-618CF33EAFD1}" presName="sibTrans" presStyleCnt="0"/>
      <dgm:spPr/>
    </dgm:pt>
    <dgm:pt modelId="{99D513FC-6C72-4A74-AFEE-9B9DE62B3D34}" type="pres">
      <dgm:prSet presAssocID="{9C80E3F2-3219-4BA0-B079-E0D2FEBAFC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31D6D-4AC7-45A8-AFF5-0AFA84A7DA98}" type="pres">
      <dgm:prSet presAssocID="{3365F263-BDA1-43CD-9543-B13D7352ACCE}" presName="sibTrans" presStyleCnt="0"/>
      <dgm:spPr/>
    </dgm:pt>
    <dgm:pt modelId="{BD401BCE-740D-40D5-9F1C-438F9B4C2F16}" type="pres">
      <dgm:prSet presAssocID="{652EF33E-6708-4053-8008-93F4B17C797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0CF5F-7EE5-44B3-8ABF-7651224E42CB}" type="pres">
      <dgm:prSet presAssocID="{D940601B-46CA-4767-A812-B733EA75D365}" presName="sibTrans" presStyleCnt="0"/>
      <dgm:spPr/>
    </dgm:pt>
    <dgm:pt modelId="{638405E6-D4E7-4C38-A640-0A2190663CA0}" type="pres">
      <dgm:prSet presAssocID="{6E46CD40-0D1E-4AC9-BE4C-CC29ED5EA4B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7EA9E-E2DC-4C74-B25C-7778D1A0E808}" type="pres">
      <dgm:prSet presAssocID="{360B63BD-C300-4F89-A7A6-E6ACE8F79D47}" presName="sibTrans" presStyleCnt="0"/>
      <dgm:spPr/>
    </dgm:pt>
    <dgm:pt modelId="{866DB371-6EFB-4663-862F-78550FF85020}" type="pres">
      <dgm:prSet presAssocID="{0575F717-1969-4D83-98EE-395EB30661E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61006A-6428-4C00-B9AF-714F873C4848}" type="presOf" srcId="{0575F717-1969-4D83-98EE-395EB30661E8}" destId="{866DB371-6EFB-4663-862F-78550FF85020}" srcOrd="0" destOrd="0" presId="urn:microsoft.com/office/officeart/2005/8/layout/default#1"/>
    <dgm:cxn modelId="{EAF37A4A-BA01-4338-B232-FD6DC51AB367}" srcId="{F52EDC08-B9C7-45A3-B652-4F64DBBFDECF}" destId="{6E46CD40-0D1E-4AC9-BE4C-CC29ED5EA4B4}" srcOrd="3" destOrd="0" parTransId="{281A6CCD-1197-4343-B565-82CE3D2463C9}" sibTransId="{360B63BD-C300-4F89-A7A6-E6ACE8F79D47}"/>
    <dgm:cxn modelId="{177DB574-6CCF-45B7-B66F-62E55A899EC7}" type="presOf" srcId="{9C80E3F2-3219-4BA0-B079-E0D2FEBAFC0A}" destId="{99D513FC-6C72-4A74-AFEE-9B9DE62B3D34}" srcOrd="0" destOrd="0" presId="urn:microsoft.com/office/officeart/2005/8/layout/default#1"/>
    <dgm:cxn modelId="{C0A96C72-3121-40E4-A026-553451946B9D}" srcId="{F52EDC08-B9C7-45A3-B652-4F64DBBFDECF}" destId="{0575F717-1969-4D83-98EE-395EB30661E8}" srcOrd="4" destOrd="0" parTransId="{215553DB-5049-4EEE-939A-F7E95FAC15ED}" sibTransId="{D9622743-DAFA-482E-9E08-35226BB3D334}"/>
    <dgm:cxn modelId="{65F94C97-4BB6-44D1-9D7C-D79D8730A7D3}" type="presOf" srcId="{6E46CD40-0D1E-4AC9-BE4C-CC29ED5EA4B4}" destId="{638405E6-D4E7-4C38-A640-0A2190663CA0}" srcOrd="0" destOrd="0" presId="urn:microsoft.com/office/officeart/2005/8/layout/default#1"/>
    <dgm:cxn modelId="{5C41434B-A120-4558-BA62-6B8B45062AF7}" srcId="{F52EDC08-B9C7-45A3-B652-4F64DBBFDECF}" destId="{66460387-B882-4A7C-97BB-26D907FFAE8E}" srcOrd="0" destOrd="0" parTransId="{BA5DDEA5-99FD-4BE1-97A0-827CA0A5E24C}" sibTransId="{F7AB2E1A-AABC-423D-A55D-618CF33EAFD1}"/>
    <dgm:cxn modelId="{FCC1AAA4-A544-4B46-90BC-25185B085FDA}" srcId="{F52EDC08-B9C7-45A3-B652-4F64DBBFDECF}" destId="{652EF33E-6708-4053-8008-93F4B17C7976}" srcOrd="2" destOrd="0" parTransId="{76599B54-236E-472F-A4BE-BC5EFECB4341}" sibTransId="{D940601B-46CA-4767-A812-B733EA75D365}"/>
    <dgm:cxn modelId="{D356ACDF-9A81-4281-949C-776571C5ADAB}" srcId="{F52EDC08-B9C7-45A3-B652-4F64DBBFDECF}" destId="{9C80E3F2-3219-4BA0-B079-E0D2FEBAFC0A}" srcOrd="1" destOrd="0" parTransId="{98FF6AAF-B4E8-42BD-BE83-79B66323FA0E}" sibTransId="{3365F263-BDA1-43CD-9543-B13D7352ACCE}"/>
    <dgm:cxn modelId="{C610E80C-1C1E-4D59-89C8-E30D6202F34F}" type="presOf" srcId="{652EF33E-6708-4053-8008-93F4B17C7976}" destId="{BD401BCE-740D-40D5-9F1C-438F9B4C2F16}" srcOrd="0" destOrd="0" presId="urn:microsoft.com/office/officeart/2005/8/layout/default#1"/>
    <dgm:cxn modelId="{E433E0F1-1F61-4DE3-A470-4D820FB76891}" type="presOf" srcId="{66460387-B882-4A7C-97BB-26D907FFAE8E}" destId="{2454E392-5B10-4E5A-897F-8A8DA43E2C68}" srcOrd="0" destOrd="0" presId="urn:microsoft.com/office/officeart/2005/8/layout/default#1"/>
    <dgm:cxn modelId="{C00F1EFE-1B71-47C7-A190-C2648210E0BA}" type="presOf" srcId="{F52EDC08-B9C7-45A3-B652-4F64DBBFDECF}" destId="{486BA252-B556-4E7C-9498-B8F08F988F31}" srcOrd="0" destOrd="0" presId="urn:microsoft.com/office/officeart/2005/8/layout/default#1"/>
    <dgm:cxn modelId="{8F0643D5-5E42-40DB-B26D-C7EA177F9A7B}" type="presParOf" srcId="{486BA252-B556-4E7C-9498-B8F08F988F31}" destId="{2454E392-5B10-4E5A-897F-8A8DA43E2C68}" srcOrd="0" destOrd="0" presId="urn:microsoft.com/office/officeart/2005/8/layout/default#1"/>
    <dgm:cxn modelId="{54DF5D7C-E119-4FD6-84D1-5DC9AC258E92}" type="presParOf" srcId="{486BA252-B556-4E7C-9498-B8F08F988F31}" destId="{D4AA423E-D301-46D2-B9B4-7207355D651B}" srcOrd="1" destOrd="0" presId="urn:microsoft.com/office/officeart/2005/8/layout/default#1"/>
    <dgm:cxn modelId="{6767AC12-D2F5-411A-8F50-164A3675AB79}" type="presParOf" srcId="{486BA252-B556-4E7C-9498-B8F08F988F31}" destId="{99D513FC-6C72-4A74-AFEE-9B9DE62B3D34}" srcOrd="2" destOrd="0" presId="urn:microsoft.com/office/officeart/2005/8/layout/default#1"/>
    <dgm:cxn modelId="{87AF1B74-7172-4630-AA30-5D11A6C6EC01}" type="presParOf" srcId="{486BA252-B556-4E7C-9498-B8F08F988F31}" destId="{28231D6D-4AC7-45A8-AFF5-0AFA84A7DA98}" srcOrd="3" destOrd="0" presId="urn:microsoft.com/office/officeart/2005/8/layout/default#1"/>
    <dgm:cxn modelId="{F3AA1B0A-FF7A-4C03-9F54-9FF3BCC2EDB1}" type="presParOf" srcId="{486BA252-B556-4E7C-9498-B8F08F988F31}" destId="{BD401BCE-740D-40D5-9F1C-438F9B4C2F16}" srcOrd="4" destOrd="0" presId="urn:microsoft.com/office/officeart/2005/8/layout/default#1"/>
    <dgm:cxn modelId="{43FEF949-DA36-4024-BE39-CC1F1732E6EA}" type="presParOf" srcId="{486BA252-B556-4E7C-9498-B8F08F988F31}" destId="{2D20CF5F-7EE5-44B3-8ABF-7651224E42CB}" srcOrd="5" destOrd="0" presId="urn:microsoft.com/office/officeart/2005/8/layout/default#1"/>
    <dgm:cxn modelId="{592343BA-234C-4E3E-92D3-FE9050204231}" type="presParOf" srcId="{486BA252-B556-4E7C-9498-B8F08F988F31}" destId="{638405E6-D4E7-4C38-A640-0A2190663CA0}" srcOrd="6" destOrd="0" presId="urn:microsoft.com/office/officeart/2005/8/layout/default#1"/>
    <dgm:cxn modelId="{960C16B3-11AB-48AE-A813-C714058E8F25}" type="presParOf" srcId="{486BA252-B556-4E7C-9498-B8F08F988F31}" destId="{99C7EA9E-E2DC-4C74-B25C-7778D1A0E808}" srcOrd="7" destOrd="0" presId="urn:microsoft.com/office/officeart/2005/8/layout/default#1"/>
    <dgm:cxn modelId="{43D3E9CE-9E25-43FA-91FA-E20E15368143}" type="presParOf" srcId="{486BA252-B556-4E7C-9498-B8F08F988F31}" destId="{866DB371-6EFB-4663-862F-78550FF85020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2EDC08-B9C7-45A3-B652-4F64DBBFDECF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460387-B882-4A7C-97BB-26D907FFAE8E}">
      <dgm:prSet phldrT="[Текст]"/>
      <dgm:spPr>
        <a:solidFill>
          <a:srgbClr val="FF0000">
            <a:alpha val="60000"/>
          </a:srgbClr>
        </a:solidFill>
      </dgm:spPr>
      <dgm:t>
        <a:bodyPr/>
        <a:lstStyle/>
        <a:p>
          <a:r>
            <a:rPr lang="ru-RU" dirty="0" smtClean="0"/>
            <a:t>12 работ</a:t>
          </a:r>
          <a:endParaRPr lang="ru-RU" dirty="0"/>
        </a:p>
      </dgm:t>
    </dgm:pt>
    <dgm:pt modelId="{BA5DDEA5-99FD-4BE1-97A0-827CA0A5E24C}" type="parTrans" cxnId="{5C41434B-A120-4558-BA62-6B8B45062AF7}">
      <dgm:prSet/>
      <dgm:spPr/>
      <dgm:t>
        <a:bodyPr/>
        <a:lstStyle/>
        <a:p>
          <a:endParaRPr lang="ru-RU"/>
        </a:p>
      </dgm:t>
    </dgm:pt>
    <dgm:pt modelId="{F7AB2E1A-AABC-423D-A55D-618CF33EAFD1}" type="sibTrans" cxnId="{5C41434B-A120-4558-BA62-6B8B45062AF7}">
      <dgm:prSet/>
      <dgm:spPr/>
      <dgm:t>
        <a:bodyPr/>
        <a:lstStyle/>
        <a:p>
          <a:endParaRPr lang="ru-RU"/>
        </a:p>
      </dgm:t>
    </dgm:pt>
    <dgm:pt modelId="{9C80E3F2-3219-4BA0-B079-E0D2FEBAFC0A}">
      <dgm:prSet phldrT="[Текст]"/>
      <dgm:spPr>
        <a:solidFill>
          <a:srgbClr val="FFC000">
            <a:alpha val="60000"/>
          </a:srgbClr>
        </a:solidFill>
      </dgm:spPr>
      <dgm:t>
        <a:bodyPr/>
        <a:lstStyle/>
        <a:p>
          <a:r>
            <a:rPr lang="ru-RU" dirty="0" smtClean="0"/>
            <a:t>4, 5, 11 классы (итого - 38)</a:t>
          </a:r>
          <a:endParaRPr lang="ru-RU" dirty="0"/>
        </a:p>
      </dgm:t>
    </dgm:pt>
    <dgm:pt modelId="{98FF6AAF-B4E8-42BD-BE83-79B66323FA0E}" type="parTrans" cxnId="{D356ACDF-9A81-4281-949C-776571C5ADAB}">
      <dgm:prSet/>
      <dgm:spPr/>
      <dgm:t>
        <a:bodyPr/>
        <a:lstStyle/>
        <a:p>
          <a:endParaRPr lang="ru-RU"/>
        </a:p>
      </dgm:t>
    </dgm:pt>
    <dgm:pt modelId="{3365F263-BDA1-43CD-9543-B13D7352ACCE}" type="sibTrans" cxnId="{D356ACDF-9A81-4281-949C-776571C5ADAB}">
      <dgm:prSet/>
      <dgm:spPr/>
      <dgm:t>
        <a:bodyPr/>
        <a:lstStyle/>
        <a:p>
          <a:endParaRPr lang="ru-RU"/>
        </a:p>
      </dgm:t>
    </dgm:pt>
    <dgm:pt modelId="{652EF33E-6708-4053-8008-93F4B17C7976}">
      <dgm:prSet phldrT="[Текст]"/>
      <dgm:spPr>
        <a:solidFill>
          <a:srgbClr val="00B050">
            <a:alpha val="60000"/>
          </a:srgbClr>
        </a:solidFill>
      </dgm:spPr>
      <dgm:t>
        <a:bodyPr/>
        <a:lstStyle/>
        <a:p>
          <a:r>
            <a:rPr lang="ru-RU" dirty="0" smtClean="0"/>
            <a:t>345 чел./раб.</a:t>
          </a:r>
          <a:endParaRPr lang="ru-RU" dirty="0"/>
        </a:p>
      </dgm:t>
    </dgm:pt>
    <dgm:pt modelId="{76599B54-236E-472F-A4BE-BC5EFECB4341}" type="parTrans" cxnId="{FCC1AAA4-A544-4B46-90BC-25185B085FDA}">
      <dgm:prSet/>
      <dgm:spPr/>
      <dgm:t>
        <a:bodyPr/>
        <a:lstStyle/>
        <a:p>
          <a:endParaRPr lang="ru-RU"/>
        </a:p>
      </dgm:t>
    </dgm:pt>
    <dgm:pt modelId="{D940601B-46CA-4767-A812-B733EA75D365}" type="sibTrans" cxnId="{FCC1AAA4-A544-4B46-90BC-25185B085FDA}">
      <dgm:prSet/>
      <dgm:spPr/>
      <dgm:t>
        <a:bodyPr/>
        <a:lstStyle/>
        <a:p>
          <a:endParaRPr lang="ru-RU"/>
        </a:p>
      </dgm:t>
    </dgm:pt>
    <dgm:pt modelId="{6E46CD40-0D1E-4AC9-BE4C-CC29ED5EA4B4}">
      <dgm:prSet phldrT="[Текст]"/>
      <dgm:spPr>
        <a:solidFill>
          <a:srgbClr val="7030A0">
            <a:alpha val="60000"/>
          </a:srgbClr>
        </a:solidFill>
      </dgm:spPr>
      <dgm:t>
        <a:bodyPr/>
        <a:lstStyle/>
        <a:p>
          <a:r>
            <a:rPr lang="ru-RU" dirty="0" smtClean="0"/>
            <a:t>РЯ, МА, </a:t>
          </a:r>
          <a:r>
            <a:rPr lang="ru-RU" dirty="0" err="1" smtClean="0"/>
            <a:t>ОкрМ</a:t>
          </a:r>
          <a:r>
            <a:rPr lang="ru-RU" dirty="0" smtClean="0"/>
            <a:t>, ИС, БИ, ФИ, ХИ  </a:t>
          </a:r>
          <a:endParaRPr lang="ru-RU" dirty="0"/>
        </a:p>
      </dgm:t>
    </dgm:pt>
    <dgm:pt modelId="{281A6CCD-1197-4343-B565-82CE3D2463C9}" type="parTrans" cxnId="{EAF37A4A-BA01-4338-B232-FD6DC51AB367}">
      <dgm:prSet/>
      <dgm:spPr/>
      <dgm:t>
        <a:bodyPr/>
        <a:lstStyle/>
        <a:p>
          <a:endParaRPr lang="ru-RU"/>
        </a:p>
      </dgm:t>
    </dgm:pt>
    <dgm:pt modelId="{360B63BD-C300-4F89-A7A6-E6ACE8F79D47}" type="sibTrans" cxnId="{EAF37A4A-BA01-4338-B232-FD6DC51AB367}">
      <dgm:prSet/>
      <dgm:spPr/>
      <dgm:t>
        <a:bodyPr/>
        <a:lstStyle/>
        <a:p>
          <a:endParaRPr lang="ru-RU"/>
        </a:p>
      </dgm:t>
    </dgm:pt>
    <dgm:pt modelId="{0575F717-1969-4D83-98EE-395EB30661E8}">
      <dgm:prSet phldrT="[Текст]"/>
      <dgm:spPr>
        <a:solidFill>
          <a:srgbClr val="996600">
            <a:alpha val="60000"/>
          </a:srgbClr>
        </a:solidFill>
      </dgm:spPr>
      <dgm:t>
        <a:bodyPr/>
        <a:lstStyle/>
        <a:p>
          <a:r>
            <a:rPr lang="ru-RU" dirty="0" smtClean="0"/>
            <a:t>Ноябрь, апрель, май</a:t>
          </a:r>
          <a:endParaRPr lang="ru-RU" dirty="0"/>
        </a:p>
      </dgm:t>
    </dgm:pt>
    <dgm:pt modelId="{215553DB-5049-4EEE-939A-F7E95FAC15ED}" type="parTrans" cxnId="{C0A96C72-3121-40E4-A026-553451946B9D}">
      <dgm:prSet/>
      <dgm:spPr/>
      <dgm:t>
        <a:bodyPr/>
        <a:lstStyle/>
        <a:p>
          <a:endParaRPr lang="ru-RU"/>
        </a:p>
      </dgm:t>
    </dgm:pt>
    <dgm:pt modelId="{D9622743-DAFA-482E-9E08-35226BB3D334}" type="sibTrans" cxnId="{C0A96C72-3121-40E4-A026-553451946B9D}">
      <dgm:prSet/>
      <dgm:spPr/>
      <dgm:t>
        <a:bodyPr/>
        <a:lstStyle/>
        <a:p>
          <a:endParaRPr lang="ru-RU"/>
        </a:p>
      </dgm:t>
    </dgm:pt>
    <dgm:pt modelId="{486BA252-B556-4E7C-9498-B8F08F988F31}" type="pres">
      <dgm:prSet presAssocID="{F52EDC08-B9C7-45A3-B652-4F64DBBFDE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54E392-5B10-4E5A-897F-8A8DA43E2C68}" type="pres">
      <dgm:prSet presAssocID="{66460387-B882-4A7C-97BB-26D907FFAE8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A423E-D301-46D2-B9B4-7207355D651B}" type="pres">
      <dgm:prSet presAssocID="{F7AB2E1A-AABC-423D-A55D-618CF33EAFD1}" presName="sibTrans" presStyleCnt="0"/>
      <dgm:spPr/>
    </dgm:pt>
    <dgm:pt modelId="{99D513FC-6C72-4A74-AFEE-9B9DE62B3D34}" type="pres">
      <dgm:prSet presAssocID="{9C80E3F2-3219-4BA0-B079-E0D2FEBAFC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31D6D-4AC7-45A8-AFF5-0AFA84A7DA98}" type="pres">
      <dgm:prSet presAssocID="{3365F263-BDA1-43CD-9543-B13D7352ACCE}" presName="sibTrans" presStyleCnt="0"/>
      <dgm:spPr/>
    </dgm:pt>
    <dgm:pt modelId="{BD401BCE-740D-40D5-9F1C-438F9B4C2F16}" type="pres">
      <dgm:prSet presAssocID="{652EF33E-6708-4053-8008-93F4B17C797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0CF5F-7EE5-44B3-8ABF-7651224E42CB}" type="pres">
      <dgm:prSet presAssocID="{D940601B-46CA-4767-A812-B733EA75D365}" presName="sibTrans" presStyleCnt="0"/>
      <dgm:spPr/>
    </dgm:pt>
    <dgm:pt modelId="{638405E6-D4E7-4C38-A640-0A2190663CA0}" type="pres">
      <dgm:prSet presAssocID="{6E46CD40-0D1E-4AC9-BE4C-CC29ED5EA4B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7EA9E-E2DC-4C74-B25C-7778D1A0E808}" type="pres">
      <dgm:prSet presAssocID="{360B63BD-C300-4F89-A7A6-E6ACE8F79D47}" presName="sibTrans" presStyleCnt="0"/>
      <dgm:spPr/>
    </dgm:pt>
    <dgm:pt modelId="{866DB371-6EFB-4663-862F-78550FF85020}" type="pres">
      <dgm:prSet presAssocID="{0575F717-1969-4D83-98EE-395EB30661E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865675-081A-498C-8AC9-126FF077782C}" type="presOf" srcId="{F52EDC08-B9C7-45A3-B652-4F64DBBFDECF}" destId="{486BA252-B556-4E7C-9498-B8F08F988F31}" srcOrd="0" destOrd="0" presId="urn:microsoft.com/office/officeart/2005/8/layout/default#2"/>
    <dgm:cxn modelId="{5E9A5534-7AAC-47D2-B25E-15341267E672}" type="presOf" srcId="{6E46CD40-0D1E-4AC9-BE4C-CC29ED5EA4B4}" destId="{638405E6-D4E7-4C38-A640-0A2190663CA0}" srcOrd="0" destOrd="0" presId="urn:microsoft.com/office/officeart/2005/8/layout/default#2"/>
    <dgm:cxn modelId="{EAF37A4A-BA01-4338-B232-FD6DC51AB367}" srcId="{F52EDC08-B9C7-45A3-B652-4F64DBBFDECF}" destId="{6E46CD40-0D1E-4AC9-BE4C-CC29ED5EA4B4}" srcOrd="3" destOrd="0" parTransId="{281A6CCD-1197-4343-B565-82CE3D2463C9}" sibTransId="{360B63BD-C300-4F89-A7A6-E6ACE8F79D47}"/>
    <dgm:cxn modelId="{67D84874-FA35-4D47-B83D-8389FD48CD48}" type="presOf" srcId="{0575F717-1969-4D83-98EE-395EB30661E8}" destId="{866DB371-6EFB-4663-862F-78550FF85020}" srcOrd="0" destOrd="0" presId="urn:microsoft.com/office/officeart/2005/8/layout/default#2"/>
    <dgm:cxn modelId="{472A52F4-433E-4AC0-9DAC-493EF730DCAA}" type="presOf" srcId="{652EF33E-6708-4053-8008-93F4B17C7976}" destId="{BD401BCE-740D-40D5-9F1C-438F9B4C2F16}" srcOrd="0" destOrd="0" presId="urn:microsoft.com/office/officeart/2005/8/layout/default#2"/>
    <dgm:cxn modelId="{5C41434B-A120-4558-BA62-6B8B45062AF7}" srcId="{F52EDC08-B9C7-45A3-B652-4F64DBBFDECF}" destId="{66460387-B882-4A7C-97BB-26D907FFAE8E}" srcOrd="0" destOrd="0" parTransId="{BA5DDEA5-99FD-4BE1-97A0-827CA0A5E24C}" sibTransId="{F7AB2E1A-AABC-423D-A55D-618CF33EAFD1}"/>
    <dgm:cxn modelId="{21EFAA69-FA91-4575-989C-339CC762F917}" type="presOf" srcId="{9C80E3F2-3219-4BA0-B079-E0D2FEBAFC0A}" destId="{99D513FC-6C72-4A74-AFEE-9B9DE62B3D34}" srcOrd="0" destOrd="0" presId="urn:microsoft.com/office/officeart/2005/8/layout/default#2"/>
    <dgm:cxn modelId="{C0A96C72-3121-40E4-A026-553451946B9D}" srcId="{F52EDC08-B9C7-45A3-B652-4F64DBBFDECF}" destId="{0575F717-1969-4D83-98EE-395EB30661E8}" srcOrd="4" destOrd="0" parTransId="{215553DB-5049-4EEE-939A-F7E95FAC15ED}" sibTransId="{D9622743-DAFA-482E-9E08-35226BB3D334}"/>
    <dgm:cxn modelId="{DA414B27-1939-4FF0-BB6E-E714C26121D5}" type="presOf" srcId="{66460387-B882-4A7C-97BB-26D907FFAE8E}" destId="{2454E392-5B10-4E5A-897F-8A8DA43E2C68}" srcOrd="0" destOrd="0" presId="urn:microsoft.com/office/officeart/2005/8/layout/default#2"/>
    <dgm:cxn modelId="{D356ACDF-9A81-4281-949C-776571C5ADAB}" srcId="{F52EDC08-B9C7-45A3-B652-4F64DBBFDECF}" destId="{9C80E3F2-3219-4BA0-B079-E0D2FEBAFC0A}" srcOrd="1" destOrd="0" parTransId="{98FF6AAF-B4E8-42BD-BE83-79B66323FA0E}" sibTransId="{3365F263-BDA1-43CD-9543-B13D7352ACCE}"/>
    <dgm:cxn modelId="{FCC1AAA4-A544-4B46-90BC-25185B085FDA}" srcId="{F52EDC08-B9C7-45A3-B652-4F64DBBFDECF}" destId="{652EF33E-6708-4053-8008-93F4B17C7976}" srcOrd="2" destOrd="0" parTransId="{76599B54-236E-472F-A4BE-BC5EFECB4341}" sibTransId="{D940601B-46CA-4767-A812-B733EA75D365}"/>
    <dgm:cxn modelId="{1595DD3B-196C-4872-94FC-D484670832F0}" type="presParOf" srcId="{486BA252-B556-4E7C-9498-B8F08F988F31}" destId="{2454E392-5B10-4E5A-897F-8A8DA43E2C68}" srcOrd="0" destOrd="0" presId="urn:microsoft.com/office/officeart/2005/8/layout/default#2"/>
    <dgm:cxn modelId="{EE744192-B7E1-4B20-BF6F-E188F46310E8}" type="presParOf" srcId="{486BA252-B556-4E7C-9498-B8F08F988F31}" destId="{D4AA423E-D301-46D2-B9B4-7207355D651B}" srcOrd="1" destOrd="0" presId="urn:microsoft.com/office/officeart/2005/8/layout/default#2"/>
    <dgm:cxn modelId="{32FDCDD5-0C03-401A-B814-62EBDE4B0080}" type="presParOf" srcId="{486BA252-B556-4E7C-9498-B8F08F988F31}" destId="{99D513FC-6C72-4A74-AFEE-9B9DE62B3D34}" srcOrd="2" destOrd="0" presId="urn:microsoft.com/office/officeart/2005/8/layout/default#2"/>
    <dgm:cxn modelId="{34F16569-35C2-4E09-BBDC-0BD0CA8F3624}" type="presParOf" srcId="{486BA252-B556-4E7C-9498-B8F08F988F31}" destId="{28231D6D-4AC7-45A8-AFF5-0AFA84A7DA98}" srcOrd="3" destOrd="0" presId="urn:microsoft.com/office/officeart/2005/8/layout/default#2"/>
    <dgm:cxn modelId="{05037723-FBC0-47C7-91E0-FE453BF75B6E}" type="presParOf" srcId="{486BA252-B556-4E7C-9498-B8F08F988F31}" destId="{BD401BCE-740D-40D5-9F1C-438F9B4C2F16}" srcOrd="4" destOrd="0" presId="urn:microsoft.com/office/officeart/2005/8/layout/default#2"/>
    <dgm:cxn modelId="{4A9DCDE0-3D3E-49F5-947F-05B38D74A6FC}" type="presParOf" srcId="{486BA252-B556-4E7C-9498-B8F08F988F31}" destId="{2D20CF5F-7EE5-44B3-8ABF-7651224E42CB}" srcOrd="5" destOrd="0" presId="urn:microsoft.com/office/officeart/2005/8/layout/default#2"/>
    <dgm:cxn modelId="{99AB10A0-76DD-4D33-85B3-5D786078A079}" type="presParOf" srcId="{486BA252-B556-4E7C-9498-B8F08F988F31}" destId="{638405E6-D4E7-4C38-A640-0A2190663CA0}" srcOrd="6" destOrd="0" presId="urn:microsoft.com/office/officeart/2005/8/layout/default#2"/>
    <dgm:cxn modelId="{7C22CBD3-27C9-41AD-9FB5-CE2970B520A1}" type="presParOf" srcId="{486BA252-B556-4E7C-9498-B8F08F988F31}" destId="{99C7EA9E-E2DC-4C74-B25C-7778D1A0E808}" srcOrd="7" destOrd="0" presId="urn:microsoft.com/office/officeart/2005/8/layout/default#2"/>
    <dgm:cxn modelId="{4F0A3FBC-E89A-496C-A54A-DB05E4C7127A}" type="presParOf" srcId="{486BA252-B556-4E7C-9498-B8F08F988F31}" destId="{866DB371-6EFB-4663-862F-78550FF85020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hasedProcess">
  <dgm:title val=""/>
  <dgm:desc val=""/>
  <dgm:catLst>
    <dgm:cat type="process" pri="1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clrData>
  <dgm:layoutNode name="Name0">
    <dgm:varLst>
      <dgm:chMax val="3"/>
      <dgm:chPref val="3"/>
      <dgm:bulletEnabled val="1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gte" val="3">
        <dgm:alg type="composite">
          <dgm:param type="ar" val="2.8316"/>
        </dgm:alg>
        <dgm:choose name="Name3">
          <dgm:if name="Name4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567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rightChild" refType="w" fact="0.713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parentText1" refType="w" fact="0.0621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6845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if>
          <dgm:else name="Name5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72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rightChild" refType="w" fact="0.09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parentText1" refType="w" fact="0.7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062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else>
        </dgm:choose>
      </dgm:if>
      <dgm:if name="Name6" axis="ch" ptType="node" func="cnt" op="gte" val="2">
        <dgm:alg type="composite">
          <dgm:param type="ar" val="1.8986"/>
        </dgm:alg>
        <dgm:choose name="Name7">
          <dgm:if name="Name8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941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5782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1" refType="w" fact="0.0926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  <dgm:constr type="l" for="ch" forName="parentText2" refType="w" fact="0.5655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</dgm:constrLst>
          </dgm:if>
          <dgm:else name="Name9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592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0941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2" refType="w" fact="0.0926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  <dgm:constr type="l" for="ch" forName="parentText1" refType="w" fact="0.5655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</dgm:constrLst>
          </dgm:else>
        </dgm:choose>
      </dgm:if>
      <dgm:else name="Name10">
        <dgm:alg type="composite">
          <dgm:param type="ar" val="0.8036"/>
        </dgm:alg>
        <dgm:constrLst>
          <dgm:constr type="primFontSz" for="des" forName="parentText1" val="65"/>
          <dgm:constr type="primFontSz" for="des" forName="childText1_1" val="65"/>
          <dgm:constr type="primFontSz" for="des" forName="childText1_1" refType="primFontSz" refFor="des" refForName="parentText1" op="lte"/>
          <dgm:constr type="primFontSz" for="des" forName="childText1_2" refType="primFontSz" refFor="des" refForName="parentText1" op="lte"/>
          <dgm:constr type="primFontSz" for="des" forName="childText1_3" refType="primFontSz" refFor="des" refForName="parentText1" op="lte"/>
          <dgm:constr type="primFontSz" for="des" forName="childText1_4" refType="primFontSz" refFor="des" refForName="parentText1" op="lte"/>
          <dgm:constr type="primFontSz" for="des" forName="childText1_1" refType="primFontSz" refFor="des" refForName="parentText2" op="lte"/>
          <dgm:constr type="primFontSz" for="des" forName="childText1_2" refType="primFontSz" refFor="des" refForName="parentText2" op="lte"/>
          <dgm:constr type="primFontSz" for="des" forName="childText1_3" refType="primFontSz" refFor="des" refForName="parentText2" op="lte"/>
          <dgm:constr type="primFontSz" for="des" forName="childText1_4" refType="primFontSz" refFor="des" refForName="parentText2" op="lte"/>
          <dgm:constr type="primFontSz" for="des" forName="childText1_1" refType="primFontSz" refFor="des" refForName="parentText3" op="lte"/>
          <dgm:constr type="primFontSz" for="des" forName="childText1_2" refType="primFontSz" refFor="des" refForName="parentText3" op="lte"/>
          <dgm:constr type="primFontSz" for="des" forName="childText1_3" refType="primFontSz" refFor="des" refForName="parentText3" op="lte"/>
          <dgm:constr type="primFontSz" for="des" forName="childText1_4" refType="primFontSz" refFor="des" refForName="parentText3" op="lte"/>
          <dgm:constr type="primFontSz" for="des" forName="childText1_2" refType="primFontSz" refFor="des" refForName="childText1_1" op="equ"/>
          <dgm:constr type="primFontSz" for="des" forName="childText1_3" refType="primFontSz" refFor="des" refForName="childText1_1" op="equ"/>
          <dgm:constr type="primFontSz" for="des" forName="childText1_4" refType="primFontSz" refFor="des" refForName="childText1_1" op="equ"/>
          <dgm:constr type="l" for="ch" forName="leftComposite" refType="w" fact="0"/>
          <dgm:constr type="t" for="ch" forName="leftComposite" refType="h" fact="0.1159"/>
          <dgm:constr type="w" for="ch" forName="leftComposite" refType="w"/>
          <dgm:constr type="h" for="ch" forName="leftComposite" refType="h" fact="0.6953"/>
          <dgm:constr type="l" for="ch" forName="parentText1" refType="w" fact="0"/>
          <dgm:constr type="t" for="ch" forName="parentText1" refType="h" fact="0.8128"/>
          <dgm:constr type="w" for="ch" forName="parentText1" refType="w"/>
          <dgm:constr type="h" for="ch" forName="parentText1" refType="h" fact="0.1872"/>
        </dgm:constrLst>
      </dgm:else>
    </dgm:choose>
    <dgm:choose name="Name11">
      <dgm:if name="Name12" axis="ch" ptType="node" func="cnt" op="gte" val="1">
        <dgm:choose name="Name13">
          <dgm:if name="Name14" axis="ch" ptType="node" func="cnt" op="gte" val="2">
            <dgm:layoutNode name="arc1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3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2" styleLbl="revTx">
              <dgm:varLst>
                <dgm:chMax val="4"/>
                <dgm:chPref val="3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5"/>
        </dgm:choose>
        <dgm:choose name="Name16">
          <dgm:if name="Name17" axis="ch" ptType="node" func="cnt" op="gte" val="3">
            <dgm:layoutNode name="arc2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4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3" styleLbl="revTx">
              <dgm:varLst>
                <dgm:chMax val="1"/>
                <dgm:chPref val="1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3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8"/>
        </dgm:choose>
      </dgm:if>
      <dgm:else name="Name19"/>
    </dgm:choose>
    <dgm:layoutNode name="middleComposite">
      <dgm:choose name="Name20">
        <dgm:if name="Name21" axis="ch ch" ptType="node node" st="2 1" cnt="1 0" func="cnt" op="lte" val="1">
          <dgm:alg type="composite">
            <dgm:param type="ar" val="1"/>
          </dgm:alg>
        </dgm:if>
        <dgm:if name="Name22" axis="ch ch" ptType="node node" st="2 1" cnt="1 0" func="cnt" op="equ" val="2">
          <dgm:alg type="composite">
            <dgm:param type="ar" val="1.792"/>
          </dgm:alg>
        </dgm:if>
        <dgm:if name="Name23" axis="ch ch" ptType="node node" st="2 1" cnt="1 0" func="cnt" op="equ" val="3">
          <dgm:alg type="composite">
            <dgm:param type="ar" val="1"/>
          </dgm:alg>
        </dgm:if>
        <dgm:else name="Name24">
          <dgm:alg type="composite">
            <dgm:param type="ar" val="1"/>
          </dgm:alg>
        </dgm:else>
      </dgm:choose>
      <dgm:shape xmlns:r="http://schemas.openxmlformats.org/officeDocument/2006/relationships" r:blip="">
        <dgm:adjLst/>
      </dgm:shape>
      <dgm:presOf/>
      <dgm:choose name="Name25">
        <dgm:if name="Name26" axis="ch ch" ptType="node node" st="2 1" cnt="1 0" func="cnt" op="lte" val="1">
          <dgm:constrLst>
            <dgm:constr type="ctrX" for="ch" forName="circ1" refType="w" fact="0.5"/>
            <dgm:constr type="ctrY" for="ch" forName="circ1" refType="h" fact="0.5"/>
            <dgm:constr type="w" for="ch" forName="circ1" refType="w"/>
            <dgm:constr type="h" for="ch" forName="circ1" refType="h"/>
            <dgm:constr type="l" for="ch" forName="circ1Tx" refType="w" fact="0.2"/>
            <dgm:constr type="t" for="ch" forName="circ1Tx" refType="h" fact="0.1"/>
            <dgm:constr type="w" for="ch" forName="circ1Tx" refType="w" fact="0.6"/>
            <dgm:constr type="h" for="ch" forName="circ1Tx" refType="h" fact="0.8"/>
          </dgm:constrLst>
        </dgm:if>
        <dgm:if name="Name27" axis="ch ch" ptType="node node" st="2 1" cnt="1 0" func="cnt" op="equ" val="2">
          <dgm:constrLst>
            <dgm:constr type="ctrX" for="ch" forName="circ1" refType="w" fact="0.3"/>
            <dgm:constr type="ctrY" for="ch" forName="circ1" refType="h" fact="0.5"/>
            <dgm:constr type="w" for="ch" forName="circ1" refType="w" fact="0.555"/>
            <dgm:constr type="h" for="ch" forName="circ1" refType="h" fact="0.99456"/>
            <dgm:constr type="l" for="ch" forName="circ1Tx" refType="w" fact="0.1"/>
            <dgm:constr type="t" for="ch" forName="circ1Tx" refType="h" fact="0.12"/>
            <dgm:constr type="w" for="ch" forName="circ1Tx" refType="w" fact="0.32"/>
            <dgm:constr type="h" for="ch" forName="circ1Tx" refType="h" fact="0.76"/>
            <dgm:constr type="ctrX" for="ch" forName="circ2" refType="w" fact="0.7"/>
            <dgm:constr type="ctrY" for="ch" forName="circ2" refType="h" fact="0.5"/>
            <dgm:constr type="w" for="ch" forName="circ2" refType="w" fact="0.555"/>
            <dgm:constr type="h" for="ch" forName="circ2" refType="h" fact="0.99456"/>
            <dgm:constr type="l" for="ch" forName="circ2Tx" refType="w" fact="0.58"/>
            <dgm:constr type="t" for="ch" forName="circ2Tx" refType="h" fact="0.12"/>
            <dgm:constr type="w" for="ch" forName="circ2Tx" refType="w" fact="0.32"/>
            <dgm:constr type="h" for="ch" forName="circ2Tx" refType="h" fact="0.76"/>
          </dgm:constrLst>
        </dgm:if>
        <dgm:if name="Name28" axis="ch ch" ptType="node node" st="2 1" cnt="1 0" func="cnt" op="equ" val="3">
          <dgm:constrLst>
            <dgm:constr type="ctrX" for="ch" forName="circ1" refType="w" fact="0.5"/>
            <dgm:constr type="ctrY" for="ch" forName="circ1" refType="w" fact="0.25"/>
            <dgm:constr type="w" for="ch" forName="circ1" refType="w" fact="0.6"/>
            <dgm:constr type="h" for="ch" forName="circ1" refType="h" fact="0.6"/>
            <dgm:constr type="l" for="ch" forName="circ1Tx" refType="w" fact="0.28"/>
            <dgm:constr type="t" for="ch" forName="circ1Tx" refType="h" fact="0.055"/>
            <dgm:constr type="w" for="ch" forName="circ1Tx" refType="w" fact="0.44"/>
            <dgm:constr type="h" for="ch" forName="circ1Tx" refType="h" fact="0.27"/>
            <dgm:constr type="ctrX" for="ch" forName="circ2" refType="w" fact="0.7165"/>
            <dgm:constr type="ctrY" for="ch" forName="circ2" refType="w" fact="0.625"/>
            <dgm:constr type="w" for="ch" forName="circ2" refType="w" fact="0.6"/>
            <dgm:constr type="h" for="ch" forName="circ2" refType="h" fact="0.6"/>
            <dgm:constr type="l" for="ch" forName="circ2Tx" refType="w" fact="0.6"/>
            <dgm:constr type="t" for="ch" forName="circ2Tx" refType="h" fact="0.48"/>
            <dgm:constr type="w" for="ch" forName="circ2Tx" refType="w" fact="0.36"/>
            <dgm:constr type="h" for="ch" forName="circ2Tx" refType="h" fact="0.33"/>
            <dgm:constr type="ctrX" for="ch" forName="circ3" refType="w" fact="0.2835"/>
            <dgm:constr type="ctrY" for="ch" forName="circ3" refType="w" fact="0.625"/>
            <dgm:constr type="w" for="ch" forName="circ3" refType="w" fact="0.6"/>
            <dgm:constr type="h" for="ch" forName="circ3" refType="h" fact="0.6"/>
            <dgm:constr type="l" for="ch" forName="circ3Tx" refType="w" fact="0.04"/>
            <dgm:constr type="t" for="ch" forName="circ3Tx" refType="h" fact="0.48"/>
            <dgm:constr type="w" for="ch" forName="circ3Tx" refType="w" fact="0.36"/>
            <dgm:constr type="h" for="ch" forName="circ3Tx" refType="h" fact="0.33"/>
          </dgm:constrLst>
        </dgm:if>
        <dgm:else name="Name29">
          <dgm:constrLst>
            <dgm:constr type="ctrX" for="ch" forName="circ1" refType="w" fact="0.5"/>
            <dgm:constr type="ctrY" for="ch" forName="circ1" refType="w" fact="0.27"/>
            <dgm:constr type="w" for="ch" forName="circ1" refType="w" fact="0.52"/>
            <dgm:constr type="h" for="ch" forName="circ1" refType="h" fact="0.52"/>
            <dgm:constr type="l" for="ch" forName="circ1Tx" refType="w" fact="0.3"/>
            <dgm:constr type="t" for="ch" forName="circ1Tx" refType="h" fact="0.08"/>
            <dgm:constr type="w" for="ch" forName="circ1Tx" refType="w" fact="0.4"/>
            <dgm:constr type="h" for="ch" forName="circ1Tx" refType="h" fact="0.165"/>
            <dgm:constr type="ctrX" for="ch" forName="circ2" refType="w" fact="0.73"/>
            <dgm:constr type="ctrY" for="ch" forName="circ2" refType="w" fact="0.5"/>
            <dgm:constr type="w" for="ch" forName="circ2" refType="w" fact="0.52"/>
            <dgm:constr type="h" for="ch" forName="circ2" refType="h" fact="0.52"/>
            <dgm:constr type="r" for="ch" forName="circ2Tx" refType="w" fact="0.95"/>
            <dgm:constr type="t" for="ch" forName="circ2Tx" refType="h" fact="0.3"/>
            <dgm:constr type="w" for="ch" forName="circ2Tx" refType="w" fact="0.2"/>
            <dgm:constr type="h" for="ch" forName="circ2Tx" refType="h" fact="0.4"/>
            <dgm:constr type="ctrX" for="ch" forName="circ3" refType="w" fact="0.5"/>
            <dgm:constr type="ctrY" for="ch" forName="circ3" refType="w" fact="0.73"/>
            <dgm:constr type="w" for="ch" forName="circ3" refType="w" fact="0.52"/>
            <dgm:constr type="h" for="ch" forName="circ3" refType="h" fact="0.52"/>
            <dgm:constr type="l" for="ch" forName="circ3Tx" refType="w" fact="0.3"/>
            <dgm:constr type="b" for="ch" forName="circ3Tx" refType="h" fact="0.92"/>
            <dgm:constr type="w" for="ch" forName="circ3Tx" refType="w" fact="0.4"/>
            <dgm:constr type="h" for="ch" forName="circ3Tx" refType="h" fact="0.165"/>
            <dgm:constr type="ctrX" for="ch" forName="circ4" refType="w" fact="0.27"/>
            <dgm:constr type="ctrY" for="ch" forName="circ4" refType="h" fact="0.5"/>
            <dgm:constr type="w" for="ch" forName="circ4" refType="w" fact="0.52"/>
            <dgm:constr type="h" for="ch" forName="circ4" refType="h" fact="0.52"/>
            <dgm:constr type="l" for="ch" forName="circ4Tx" refType="w" fact="0.05"/>
            <dgm:constr type="t" for="ch" forName="circ4Tx" refType="h" fact="0.3"/>
            <dgm:constr type="w" for="ch" forName="circ4Tx" refType="w" fact="0.2"/>
            <dgm:constr type="h" for="ch" forName="circ4Tx" refType="h" fact="0.4"/>
          </dgm:constrLst>
        </dgm:else>
      </dgm:choose>
      <dgm:ruleLst/>
      <dgm:forEach name="Name30" axis="ch ch" ptType="node node" st="2 1" cnt="1 1">
        <dgm:layoutNode name="circ1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1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1" axis="ch ch" ptType="node node" st="2 2" cnt="1 1">
        <dgm:layoutNode name="circ2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2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2" axis="ch ch" ptType="node node" st="2 3" cnt="1 1">
        <dgm:layoutNode name="circ3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3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3" axis="ch ch" ptType="node node" st="2 4" cnt="1 1">
        <dgm:layoutNode name="circ4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4Tx" styleLbl="revTx">
          <dgm:varLst>
            <dgm:chMax val="0"/>
            <dgm:chPref val="0"/>
            <dgm:bulletEnabled val="1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</dgm:layoutNode>
    <dgm:layoutNode name="leftComposite">
      <dgm:choose name="Name34">
        <dgm:if name="Name35" axis="ch ch" ptType="node node" st="1 1" cnt="1 0" func="cnt" op="lte" val="1">
          <dgm:alg type="composite">
            <dgm:param type="ar" val="1.3085"/>
          </dgm:alg>
          <dgm:constrLst>
            <dgm:constr type="l" for="ch" forName="childText1_1" refType="w" fact="0.2124"/>
            <dgm:constr type="t" for="ch" forName="childText1_1" refType="h" fact="0"/>
            <dgm:constr type="w" for="ch" forName="childText1_1" refType="w" fact="0.5759"/>
            <dgm:constr type="h" for="ch" forName="childText1_1" refType="h" fact="0.7535"/>
            <dgm:constr type="l" for="ch" forName="ellipse1" refType="w" fact="0"/>
            <dgm:constr type="t" for="ch" forName="ellipse1" refType="h" fact="0.63"/>
            <dgm:constr type="w" for="ch" forName="ellipse1" refType="w" fact="0.2828"/>
            <dgm:constr type="h" for="ch" forName="ellipse1" refType="h" fact="0.37"/>
            <dgm:constr type="l" for="ch" forName="ellipse2" refType="w" fact="0.82"/>
            <dgm:constr type="t" for="ch" forName="ellipse2" refType="h" fact="0.17"/>
            <dgm:constr type="w" for="ch" forName="ellipse2" refType="w" fact="0.1645"/>
            <dgm:constr type="h" for="ch" forName="ellipse2" refType="h" fact="0.2153"/>
          </dgm:constrLst>
        </dgm:if>
        <dgm:if name="Name36" axis="ch ch" ptType="node node" st="1 1" cnt="1 0" func="cnt" op="equ" val="2">
          <dgm:alg type="composite">
            <dgm:param type="ar" val="0.8917"/>
          </dgm:alg>
          <dgm:constrLst>
            <dgm:constr type="l" for="ch" forName="childText1_1" refType="w" fact="0.1864"/>
            <dgm:constr type="t" for="ch" forName="childText1_1" refType="h" fact="0"/>
            <dgm:constr type="w" for="ch" forName="childText1_1" refType="w" fact="0.5055"/>
            <dgm:constr type="h" for="ch" forName="childText1_1" refType="h" fact="0.4507"/>
            <dgm:constr type="l" for="ch" forName="childText1_2" refType="w" fact="0.4945"/>
            <dgm:constr type="t" for="ch" forName="childText1_2" refType="h" fact="0.3929"/>
            <dgm:constr type="w" for="ch" forName="childText1_2" refType="w" fact="0.5055"/>
            <dgm:constr type="h" for="ch" forName="childText1_2" refType="h" fact="0.4507"/>
            <dgm:constr type="l" for="ch" forName="ellipse1" refType="w" fact="0"/>
            <dgm:constr type="t" for="ch" forName="ellipse1" refType="h" fact="0.3768"/>
            <dgm:constr type="w" for="ch" forName="ellipse1" refType="w" fact="0.2482"/>
            <dgm:constr type="h" for="ch" forName="ellipse1" refType="h" fact="0.2213"/>
            <dgm:constr type="l" for="ch" forName="ellipse3" refType="w" fact="0.5474"/>
            <dgm:constr type="t" for="ch" forName="ellipse3" refType="h" fact="0.8712"/>
            <dgm:constr type="w" for="ch" forName="ellipse3" refType="w" fact="0.1444"/>
            <dgm:constr type="h" for="ch" forName="ellipse3" refType="h" fact="0.1288"/>
            <dgm:constr type="l" for="ch" forName="ellipse2" refType="w" fact="0.7333"/>
            <dgm:constr type="t" for="ch" forName="ellipse2" refType="h" fact="0.0887"/>
            <dgm:constr type="w" for="ch" forName="ellipse2" refType="w" fact="0.1444"/>
            <dgm:constr type="h" for="ch" forName="ellipse2" refType="h" fact="0.1288"/>
          </dgm:constrLst>
        </dgm:if>
        <dgm:if name="Name37" axis="ch ch" ptType="node node" st="1 1" cnt="1 0" func="cnt" op="equ" val="3">
          <dgm:alg type="composite">
            <dgm:param type="ar" val="1.0811"/>
          </dgm:alg>
          <dgm:constrLst>
            <dgm:constr type="l" for="ch" forName="childText1_3" refType="w" fact="0.1649"/>
            <dgm:constr type="t" for="ch" forName="childText1_3" refType="h" fact="0.5389"/>
            <dgm:constr type="w" for="ch" forName="childText1_3" refType="w" fact="0.4265"/>
            <dgm:constr type="h" for="ch" forName="childText1_3" refType="h" fact="0.4611"/>
            <dgm:constr type="l" for="ch" forName="childText1_1" refType="w" fact="0.1573"/>
            <dgm:constr type="t" for="ch" forName="childText1_1" refType="h" fact="0"/>
            <dgm:constr type="w" for="ch" forName="childText1_1" refType="w" fact="0.4265"/>
            <dgm:constr type="h" for="ch" forName="childText1_1" refType="h" fact="0.4611"/>
            <dgm:constr type="l" for="ch" forName="childText1_2" refType="w" fact="0.5735"/>
            <dgm:constr type="t" for="ch" forName="childText1_2" refType="h" fact="0.2754"/>
            <dgm:constr type="w" for="ch" forName="childText1_2" refType="w" fact="0.4265"/>
            <dgm:constr type="h" for="ch" forName="childText1_2" refType="h" fact="0.4611"/>
            <dgm:constr type="l" for="ch" forName="ellipse1" refType="w" fact="0"/>
            <dgm:constr type="t" for="ch" forName="ellipse1" refType="h" fact="0.3855"/>
            <dgm:constr type="w" for="ch" forName="ellipse1" refType="w" fact="0.2095"/>
            <dgm:constr type="h" for="ch" forName="ellipse1" refType="h" fact="0.2264"/>
            <dgm:constr type="l" for="ch" forName="ellipse3" refType="w" fact="0.6181"/>
            <dgm:constr type="t" for="ch" forName="ellipse3" refType="h" fact="0.7647"/>
            <dgm:constr type="w" for="ch" forName="ellipse3" refType="w" fact="0.1219"/>
            <dgm:constr type="h" for="ch" forName="ellipse3" refType="h" fact="0.1317"/>
            <dgm:constr type="l" for="ch" forName="ellipse2" refType="w" fact="0.6188"/>
            <dgm:constr type="t" for="ch" forName="ellipse2" refType="h" fact="0.0907"/>
            <dgm:constr type="w" for="ch" forName="ellipse2" refType="w" fact="0.1219"/>
            <dgm:constr type="h" for="ch" forName="ellipse2" refType="h" fact="0.1317"/>
          </dgm:constrLst>
        </dgm:if>
        <dgm:else name="Name38">
          <dgm:alg type="composite">
            <dgm:param type="ar" val="0.9472"/>
          </dgm:alg>
          <dgm:constrLst>
            <dgm:constr type="l" for="ch" forName="childText1_3" refType="w" fact="0"/>
            <dgm:constr type="t" for="ch" forName="childText1_3" refType="h" fact="0.6035"/>
            <dgm:constr type="w" for="ch" forName="childText1_3" refType="w" fact="0.4186"/>
            <dgm:constr type="h" for="ch" forName="childText1_3" refType="h" fact="0.3965"/>
            <dgm:constr type="l" for="ch" forName="childText1_1" refType="w" fact="0.0981"/>
            <dgm:constr type="t" for="ch" forName="childText1_1" refType="h" fact="0"/>
            <dgm:constr type="w" for="ch" forName="childText1_1" refType="w" fact="0.4186"/>
            <dgm:constr type="h" for="ch" forName="childText1_1" refType="h" fact="0.3965"/>
            <dgm:constr type="l" for="ch" forName="childText1_2" refType="w" fact="0.5385"/>
            <dgm:constr type="t" for="ch" forName="childText1_2" refType="h" fact="0.1304"/>
            <dgm:constr type="w" for="ch" forName="childText1_2" refType="w" fact="0.4186"/>
            <dgm:constr type="h" for="ch" forName="childText1_2" refType="h" fact="0.3965"/>
            <dgm:constr type="l" for="ch" forName="ellipse4" refType="w" fact="0.3222"/>
            <dgm:constr type="t" for="ch" forName="ellipse4" refType="h" fact="0.4232"/>
            <dgm:constr type="w" for="ch" forName="ellipse4" refType="w" fact="0.2056"/>
            <dgm:constr type="h" for="ch" forName="ellipse4" refType="h" fact="0.1947"/>
            <dgm:constr type="l" for="ch" forName="ellipse1" refType="w" fact="0.1489"/>
            <dgm:constr type="t" for="ch" forName="ellipse1" refType="h" fact="0.4502"/>
            <dgm:constr type="w" for="ch" forName="ellipse1" refType="w" fact="0.1196"/>
            <dgm:constr type="h" for="ch" forName="ellipse1" refType="h" fact="0.1133"/>
            <dgm:constr type="l" for="ch" forName="ellipse2" refType="w" fact="0.5384"/>
            <dgm:constr type="t" for="ch" forName="ellipse2" refType="h" fact="0.0124"/>
            <dgm:constr type="w" for="ch" forName="ellipse2" refType="w" fact="0.1196"/>
            <dgm:constr type="h" for="ch" forName="ellipse2" refType="h" fact="0.1133"/>
            <dgm:constr type="l" for="ch" forName="childText1_4" refType="w" fact="0.4625"/>
            <dgm:constr type="t" for="ch" forName="childText1_4" refType="h" fact="0.5719"/>
            <dgm:constr type="w" for="ch" forName="childText1_4" refType="w" fact="0.4186"/>
            <dgm:constr type="h" for="ch" forName="childText1_4" refType="h" fact="0.3965"/>
            <dgm:constr type="l" for="ch" forName="ellipse3" refType="w" fact="0.8804"/>
            <dgm:constr type="t" for="ch" forName="ellipse3" refType="h" fact="0.5329"/>
            <dgm:constr type="w" for="ch" forName="ellipse3" refType="w" fact="0.1196"/>
            <dgm:constr type="h" for="ch" forName="ellipse3" refType="h" fact="0.1133"/>
            <dgm:constr type="l" for="ch" forName="ellipse5" refType="w" fact="0.0146"/>
            <dgm:constr type="t" for="ch" forName="ellipse5" refType="h" fact="0.5228"/>
            <dgm:constr type="w" for="ch" forName="ellipse5" refType="w" fact="0.0899"/>
            <dgm:constr type="h" for="ch" forName="ellipse5" refType="h" fact="0.0851"/>
          </dgm:constrLst>
        </dgm:else>
      </dgm:choose>
      <dgm:forEach name="Name39" axis="ch ch" ptType="node node" st="1 1" cnt="1 1">
        <dgm:layoutNode name="childText1_1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1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2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0" axis="ch ch" ptType="node node" st="1 2" cnt="1 1">
        <dgm:layoutNode name="childText1_2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3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1" axis="ch ch" ptType="node node" st="1 3" cnt="1 1">
        <dgm:layoutNode name="childText1_3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forEach>
      <dgm:forEach name="Name42" axis="ch ch" ptType="node node" st="1 4" cnt="1 1">
        <dgm:layoutNode name="childText1_4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4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5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layoutNode>
    <dgm:choose name="Name43">
      <dgm:if name="Name44" axis="ch ch" ptType="node node" st="3 1" cnt="1 0" func="cnt" op="gte" val="1">
        <dgm:layoutNode name="rightChild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ch des" ptType="node node" st="3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45"/>
    </dgm:choose>
    <dgm:layoutNode name="parentText1" styleLbl="revTx">
      <dgm:varLst>
        <dgm:chMax val="4"/>
        <dgm:chPref val="3"/>
        <dgm:bulletEnabled val="1"/>
      </dgm:varLst>
      <dgm:alg type="tx"/>
      <dgm:shape xmlns:r="http://schemas.openxmlformats.org/officeDocument/2006/relationships" type="rect" r:blip="">
        <dgm:adjLst/>
      </dgm:shape>
      <dgm:presOf axis="ch self" ptType="node node" st="1 1" cnt="1 0"/>
      <dgm:constrLst>
        <dgm:constr type="lMarg" refType="primFontSz" fact="0.3"/>
        <dgm:constr type="rMarg" refType="primFontSz" fact="0.3"/>
        <dgm:constr type="tMarg" refType="primFontSz" fact="0.3"/>
        <dgm:constr type="bMarg" refType="primFontSz" fact="0.3"/>
      </dgm:constrLst>
      <dgm:ruleLst>
        <dgm:rule type="primFontSz" val="5" fact="NaN" max="NaN"/>
      </dgm:ruleLst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33DD38-0C38-4C70-973E-9F9662D68019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CEC46-B864-425E-B152-C854AB75F0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73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4E00D-B1F3-467F-875F-AE2FEDD39655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40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484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308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72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06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46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435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4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056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853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717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8209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7659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4083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7827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176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1513-9466-4339-8857-57ADD3B77AE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DAFAB-2F67-449C-A9A6-F08DAB330AB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6919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AAF881B-26AC-4EF6-BAC7-EBBA136F88D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94892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870FCE5-69AF-4D63-B22A-F20D9472A96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25277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6730-BB20-48D6-87BC-84A852D536B0}" type="datetimeFigureOut">
              <a:rPr lang="ru-RU"/>
              <a:pPr>
                <a:defRPr/>
              </a:pPr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362A4-0052-43F0-AB49-8690D96B6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515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51513-9466-4339-8857-57ADD3B77AE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41DAFAB-2F67-449C-A9A6-F08DAB330A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953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  <p:sldLayoutId id="2147483948" r:id="rId13"/>
    <p:sldLayoutId id="2147483949" r:id="rId14"/>
    <p:sldLayoutId id="2147483950" r:id="rId15"/>
    <p:sldLayoutId id="2147483951" r:id="rId16"/>
    <p:sldLayoutId id="2147483952" r:id="rId17"/>
    <p:sldLayoutId id="2147483953" r:id="rId18"/>
    <p:sldLayoutId id="2147483954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g"/><Relationship Id="rId18" Type="http://schemas.openxmlformats.org/officeDocument/2006/relationships/image" Target="../media/image28.jp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jpg"/><Relationship Id="rId17" Type="http://schemas.openxmlformats.org/officeDocument/2006/relationships/image" Target="../media/image27.jpg"/><Relationship Id="rId2" Type="http://schemas.openxmlformats.org/officeDocument/2006/relationships/image" Target="../media/image2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g"/><Relationship Id="rId5" Type="http://schemas.openxmlformats.org/officeDocument/2006/relationships/image" Target="../media/image15.jpeg"/><Relationship Id="rId15" Type="http://schemas.openxmlformats.org/officeDocument/2006/relationships/image" Target="../media/image25.jpg"/><Relationship Id="rId10" Type="http://schemas.openxmlformats.org/officeDocument/2006/relationships/image" Target="../media/image20.jpg"/><Relationship Id="rId19" Type="http://schemas.openxmlformats.org/officeDocument/2006/relationships/image" Target="../media/image29.JPG"/><Relationship Id="rId4" Type="http://schemas.openxmlformats.org/officeDocument/2006/relationships/image" Target="../media/image14.jpeg"/><Relationship Id="rId9" Type="http://schemas.openxmlformats.org/officeDocument/2006/relationships/image" Target="../media/image19.jpg"/><Relationship Id="rId14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pn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.pn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.pn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pn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Relationship Id="rId9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8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13" Type="http://schemas.openxmlformats.org/officeDocument/2006/relationships/image" Target="../media/image104.jpeg"/><Relationship Id="rId3" Type="http://schemas.openxmlformats.org/officeDocument/2006/relationships/image" Target="../media/image94.jpeg"/><Relationship Id="rId7" Type="http://schemas.openxmlformats.org/officeDocument/2006/relationships/image" Target="../media/image98.jpeg"/><Relationship Id="rId12" Type="http://schemas.openxmlformats.org/officeDocument/2006/relationships/image" Target="../media/image103.jpeg"/><Relationship Id="rId17" Type="http://schemas.openxmlformats.org/officeDocument/2006/relationships/image" Target="../media/image2.png"/><Relationship Id="rId2" Type="http://schemas.openxmlformats.org/officeDocument/2006/relationships/image" Target="../media/image93.jpeg"/><Relationship Id="rId16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eg"/><Relationship Id="rId11" Type="http://schemas.openxmlformats.org/officeDocument/2006/relationships/image" Target="../media/image102.jpeg"/><Relationship Id="rId5" Type="http://schemas.openxmlformats.org/officeDocument/2006/relationships/image" Target="../media/image96.jpeg"/><Relationship Id="rId15" Type="http://schemas.openxmlformats.org/officeDocument/2006/relationships/image" Target="../media/image106.jpeg"/><Relationship Id="rId10" Type="http://schemas.openxmlformats.org/officeDocument/2006/relationships/image" Target="../media/image101.jpeg"/><Relationship Id="rId4" Type="http://schemas.openxmlformats.org/officeDocument/2006/relationships/image" Target="../media/image95.jpeg"/><Relationship Id="rId9" Type="http://schemas.openxmlformats.org/officeDocument/2006/relationships/image" Target="../media/image100.jpeg"/><Relationship Id="rId14" Type="http://schemas.openxmlformats.org/officeDocument/2006/relationships/image" Target="../media/image10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0652" y="3068960"/>
            <a:ext cx="7819780" cy="3001334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</a:rPr>
              <a:t/>
            </a:r>
            <a:br>
              <a:rPr lang="ru-RU" sz="4800" b="1" dirty="0" smtClean="0">
                <a:solidFill>
                  <a:schemeClr val="tx1"/>
                </a:solidFill>
              </a:rPr>
            </a:br>
            <a:r>
              <a:rPr lang="ru-RU" sz="4800" b="1" dirty="0" smtClean="0">
                <a:solidFill>
                  <a:schemeClr val="tx1"/>
                </a:solidFill>
              </a:rPr>
              <a:t/>
            </a:r>
            <a:br>
              <a:rPr lang="ru-RU" sz="4800" b="1" dirty="0" smtClean="0">
                <a:solidFill>
                  <a:schemeClr val="tx1"/>
                </a:solidFill>
              </a:rPr>
            </a:br>
            <a:r>
              <a:rPr lang="ru-RU" sz="4800" dirty="0">
                <a:solidFill>
                  <a:schemeClr val="tx1"/>
                </a:solidFill>
              </a:rPr>
              <a:t/>
            </a:r>
            <a:br>
              <a:rPr lang="ru-RU" sz="4800" dirty="0">
                <a:solidFill>
                  <a:schemeClr val="tx1"/>
                </a:solidFill>
              </a:rPr>
            </a:b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</a:rPr>
              <a:t>ГБОУ СОШ №4 Кусто</a:t>
            </a:r>
            <a:br>
              <a:rPr lang="ru-RU" sz="4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</a:rPr>
              <a:t>Самообследование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2017 г.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Аналитическая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часть</a:t>
            </a:r>
            <a:r>
              <a:rPr lang="ru-RU" sz="4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8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60648"/>
            <a:ext cx="2209005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030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95827"/>
            <a:ext cx="7488831" cy="73116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Структура ГБОУ СОШ №4 Кусто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3092382765"/>
              </p:ext>
            </p:extLst>
          </p:nvPr>
        </p:nvGraphicFramePr>
        <p:xfrm>
          <a:off x="107504" y="1026995"/>
          <a:ext cx="7512496" cy="5642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385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3"/>
          <p:cNvSpPr>
            <a:spLocks noChangeArrowheads="1"/>
          </p:cNvSpPr>
          <p:nvPr/>
        </p:nvSpPr>
        <p:spPr bwMode="auto">
          <a:xfrm>
            <a:off x="337155" y="133107"/>
            <a:ext cx="8483750" cy="12121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Times New Roman" panose="02020603050405020304" pitchFamily="18" charset="0"/>
              </a:rPr>
              <a:t>Лучшие выпускники 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+mj-lt"/>
              <a:ea typeface="+mj-ea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Times New Roman" panose="02020603050405020304" pitchFamily="18" charset="0"/>
              </a:rPr>
              <a:t>общеобразовательных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Times New Roman" panose="02020603050405020304" pitchFamily="18" charset="0"/>
              </a:rPr>
              <a:t>организаций Василеостровского района в 2017 году</a:t>
            </a:r>
          </a:p>
        </p:txBody>
      </p:sp>
      <p:pic>
        <p:nvPicPr>
          <p:cNvPr id="1026" name="Picture 2" descr="C:\Users\kamelin_ka\Desktop\Documents\Камелин данные\Камелин\фото Лидер образования 2017\Наталья Юрьевна избранное\IMG_68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8" t="11965" b="15074"/>
          <a:stretch/>
        </p:blipFill>
        <p:spPr bwMode="auto">
          <a:xfrm>
            <a:off x="175934" y="1772816"/>
            <a:ext cx="8806192" cy="4112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7CF8-D416-4F2D-94C4-9E89FEEEE96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33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977" y="260648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Призеры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заключительного этапа Всероссийской олимпиады по французскому языку в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Ульяновске в 2018 году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247" y="1772816"/>
            <a:ext cx="5252356" cy="479715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253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7" t="6070" r="4049" b="8343"/>
          <a:stretch/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60648"/>
            <a:ext cx="1919946" cy="1656184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4E54F7-7C19-4D2A-9EA1-5F40560E155A}" type="slidenum">
              <a:rPr lang="ru-RU" altLang="ru-RU" smtClean="0"/>
              <a:pPr>
                <a:defRPr/>
              </a:pPr>
              <a:t>5</a:t>
            </a:fld>
            <a:endParaRPr lang="ru-RU" alt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402343"/>
            <a:ext cx="2025436" cy="2765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76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692315" y="109861"/>
            <a:ext cx="7844046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b="1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ru-RU" altLang="ru-RU" sz="2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Педагоги школ Василеостровского района в 2017 </a:t>
            </a:r>
            <a:r>
              <a:rPr lang="ru-RU" altLang="ru-RU" sz="28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году стали </a:t>
            </a:r>
            <a:r>
              <a:rPr lang="ru-RU" altLang="ru-RU" sz="2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победителями всероссийских </a:t>
            </a:r>
            <a:r>
              <a:rPr lang="ru-RU" altLang="ru-RU" sz="28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конкурсов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467544" y="5424766"/>
            <a:ext cx="768332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Учитель школы №4 имени Ж.-И. Кусто </a:t>
            </a:r>
          </a:p>
          <a:p>
            <a:pPr algn="ctr"/>
            <a:r>
              <a:rPr lang="ru-RU" b="1" dirty="0" smtClean="0">
                <a:solidFill>
                  <a:srgbClr val="FF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Мироник Ксения Владимировна</a:t>
            </a:r>
            <a:r>
              <a:rPr lang="ru-RU" b="1" dirty="0">
                <a:solidFill>
                  <a:srgbClr val="FF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FF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b="1" dirty="0" smtClean="0">
                <a:solidFill>
                  <a:srgbClr val="FF5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победитель конкурса «Воспитать человека»</a:t>
            </a:r>
            <a:endParaRPr lang="ru-RU" b="1" dirty="0">
              <a:solidFill>
                <a:srgbClr val="FF5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7CF8-D416-4F2D-94C4-9E89FEEEE968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51" y="1772816"/>
            <a:ext cx="5016163" cy="334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2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3590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Всероссийская олимпиада школьников 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победители и призёры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2017-2018 уч.г. (по этапам)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339019"/>
              </p:ext>
            </p:extLst>
          </p:nvPr>
        </p:nvGraphicFramePr>
        <p:xfrm>
          <a:off x="457200" y="227992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296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69429"/>
            <a:ext cx="6347713" cy="864096"/>
          </a:xfrm>
        </p:spPr>
        <p:txBody>
          <a:bodyPr>
            <a:normAutofit/>
          </a:bodyPr>
          <a:lstStyle/>
          <a:p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ВсОШ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: школьный этап (охват)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3275" y="1477767"/>
            <a:ext cx="3090672" cy="576262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5050"/>
                </a:solidFill>
              </a:rPr>
              <a:t>2016-2017 </a:t>
            </a:r>
            <a:r>
              <a:rPr lang="ru-RU" sz="2800" b="1" dirty="0" err="1" smtClean="0">
                <a:solidFill>
                  <a:srgbClr val="FF5050"/>
                </a:solidFill>
              </a:rPr>
              <a:t>уч.г</a:t>
            </a:r>
            <a:r>
              <a:rPr lang="ru-RU" sz="2800" b="1" dirty="0" smtClean="0">
                <a:solidFill>
                  <a:srgbClr val="FF5050"/>
                </a:solidFill>
              </a:rPr>
              <a:t>.</a:t>
            </a:r>
            <a:endParaRPr lang="ru-RU" sz="2800" b="1" dirty="0">
              <a:solidFill>
                <a:srgbClr val="FF505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42787502"/>
              </p:ext>
            </p:extLst>
          </p:nvPr>
        </p:nvGraphicFramePr>
        <p:xfrm>
          <a:off x="231903" y="2186995"/>
          <a:ext cx="424586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60032" y="1472129"/>
            <a:ext cx="3090672" cy="576262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5050"/>
                </a:solidFill>
              </a:rPr>
              <a:t>2017-2018 </a:t>
            </a:r>
            <a:r>
              <a:rPr lang="ru-RU" sz="2800" b="1" dirty="0" err="1" smtClean="0">
                <a:solidFill>
                  <a:srgbClr val="FF5050"/>
                </a:solidFill>
              </a:rPr>
              <a:t>уч.г</a:t>
            </a:r>
            <a:r>
              <a:rPr lang="ru-RU" sz="2800" b="1" dirty="0" smtClean="0">
                <a:solidFill>
                  <a:srgbClr val="FF5050"/>
                </a:solidFill>
              </a:rPr>
              <a:t>.</a:t>
            </a:r>
            <a:endParaRPr lang="ru-RU" sz="2800" b="1" dirty="0">
              <a:solidFill>
                <a:srgbClr val="FF5050"/>
              </a:solidFill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414533935"/>
              </p:ext>
            </p:extLst>
          </p:nvPr>
        </p:nvGraphicFramePr>
        <p:xfrm>
          <a:off x="4645025" y="2174875"/>
          <a:ext cx="424745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33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339"/>
            <a:ext cx="8229600" cy="135416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ВсОШ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: иностранные языки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Результаты участия в 2017-2018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уч.г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(школьный этап)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291577"/>
              </p:ext>
            </p:extLst>
          </p:nvPr>
        </p:nvGraphicFramePr>
        <p:xfrm>
          <a:off x="323528" y="2204864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844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649" y="260648"/>
            <a:ext cx="8229600" cy="135416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ВсОШ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: иностранные языки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Результаты участия в 2017-2018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уч.г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.  (муниципальный этап)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972544"/>
              </p:ext>
            </p:extLst>
          </p:nvPr>
        </p:nvGraphicFramePr>
        <p:xfrm>
          <a:off x="467544" y="2276872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813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787" y="116632"/>
            <a:ext cx="7272808" cy="105273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ВсОШ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: результаты участия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в 2017-2018 уч.г. (муниципальный этап)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7588059"/>
              </p:ext>
            </p:extLst>
          </p:nvPr>
        </p:nvGraphicFramePr>
        <p:xfrm>
          <a:off x="539552" y="1506988"/>
          <a:ext cx="8229600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769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55787" y="260648"/>
            <a:ext cx="7756263" cy="151216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Организации, проводящие независимую оценку качества образования 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6203080"/>
              </p:ext>
            </p:extLst>
          </p:nvPr>
        </p:nvGraphicFramePr>
        <p:xfrm>
          <a:off x="609600" y="2160588"/>
          <a:ext cx="6348413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497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5701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Региональная диагностика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обученности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(в режиме эксперимента) 2016-2017 уч.г.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3505656"/>
              </p:ext>
            </p:extLst>
          </p:nvPr>
        </p:nvGraphicFramePr>
        <p:xfrm>
          <a:off x="402344" y="1772816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22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44016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Национальные исследования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качества образования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Участие в ВПР в 2016-2017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уч.г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0184747"/>
              </p:ext>
            </p:extLst>
          </p:nvPr>
        </p:nvGraphicFramePr>
        <p:xfrm>
          <a:off x="539552" y="1916832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428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Успеваемость и качество обучения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по школе (в динамике)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0345955"/>
              </p:ext>
            </p:extLst>
          </p:nvPr>
        </p:nvGraphicFramePr>
        <p:xfrm>
          <a:off x="395536" y="1484784"/>
          <a:ext cx="7747000" cy="4353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635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6984776" cy="2808312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Любой школьник мечтает об «Артеке». У меня эта мечта сбылась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! 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побывал в этом чудесном международном детском центре.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Лагерь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расположен в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Крыму, на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побережье Черного моря,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в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поселке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городского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типа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Гурзуф.</a:t>
            </a:r>
            <a:b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Горно-морской воздух был чистым, а насыщенная образовательная и культурная программы не оставляли ни секунды свободного времени.</a:t>
            </a: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068960"/>
            <a:ext cx="4175424" cy="3589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3727" y="3140968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21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день пролетел как один! В «Артеке» я приобрел много друзей и мечтаю попасть сюда снова!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1338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711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Кафедра французского языка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953" y="2863027"/>
            <a:ext cx="977073" cy="10601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43" y="835769"/>
            <a:ext cx="960819" cy="7726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176" y="2047961"/>
            <a:ext cx="1075888" cy="14847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497" y="676621"/>
            <a:ext cx="856070" cy="10092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02" y="911319"/>
            <a:ext cx="934352" cy="14008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114" y="4843969"/>
            <a:ext cx="1008834" cy="17903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3" y="1699232"/>
            <a:ext cx="1608229" cy="21469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952" y="1065835"/>
            <a:ext cx="1054008" cy="14071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495" y="4645731"/>
            <a:ext cx="1453126" cy="193265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869160"/>
            <a:ext cx="1329057" cy="177429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509" y="4629936"/>
            <a:ext cx="1060378" cy="14156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791" y="2601678"/>
            <a:ext cx="1185634" cy="15828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644" y="2857615"/>
            <a:ext cx="1114924" cy="148284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992" y="165329"/>
            <a:ext cx="1024641" cy="153696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693" y="5168339"/>
            <a:ext cx="1102259" cy="146600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747" y="1932922"/>
            <a:ext cx="1905000" cy="254317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49" y="4653136"/>
            <a:ext cx="900536" cy="134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81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2"/>
          </p:nvPr>
        </p:nvSpPr>
        <p:spPr>
          <a:xfrm>
            <a:off x="749583" y="0"/>
            <a:ext cx="7605806" cy="3816424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ru-RU" sz="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100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4500" b="1" dirty="0" smtClean="0">
                <a:solidFill>
                  <a:schemeClr val="accent2">
                    <a:lumMod val="50000"/>
                  </a:schemeClr>
                </a:solidFill>
              </a:rPr>
              <a:t>Всероссийская </a:t>
            </a:r>
            <a:r>
              <a:rPr lang="ru-RU" sz="4500" b="1" dirty="0">
                <a:solidFill>
                  <a:schemeClr val="accent2">
                    <a:lumMod val="50000"/>
                  </a:schemeClr>
                </a:solidFill>
              </a:rPr>
              <a:t>олимпиада </a:t>
            </a:r>
            <a:r>
              <a:rPr lang="ru-RU" sz="4500" b="1" dirty="0" smtClean="0">
                <a:solidFill>
                  <a:schemeClr val="accent2">
                    <a:lumMod val="50000"/>
                  </a:schemeClr>
                </a:solidFill>
              </a:rPr>
              <a:t>школьников</a:t>
            </a:r>
          </a:p>
          <a:p>
            <a:pPr marL="0" indent="0" algn="ctr">
              <a:buNone/>
            </a:pPr>
            <a:r>
              <a:rPr lang="ru-RU" sz="4500" b="1" dirty="0" smtClean="0">
                <a:solidFill>
                  <a:schemeClr val="accent2">
                    <a:lumMod val="50000"/>
                  </a:schemeClr>
                </a:solidFill>
              </a:rPr>
              <a:t>по </a:t>
            </a:r>
            <a:r>
              <a:rPr lang="ru-RU" sz="4500" b="1" dirty="0">
                <a:solidFill>
                  <a:schemeClr val="accent2">
                    <a:lumMod val="50000"/>
                  </a:schemeClr>
                </a:solidFill>
              </a:rPr>
              <a:t>французскому </a:t>
            </a:r>
            <a:r>
              <a:rPr lang="ru-RU" sz="4500" b="1" dirty="0" smtClean="0">
                <a:solidFill>
                  <a:schemeClr val="accent2">
                    <a:lumMod val="50000"/>
                  </a:schemeClr>
                </a:solidFill>
              </a:rPr>
              <a:t>языку, 2017 г.,</a:t>
            </a:r>
          </a:p>
          <a:p>
            <a:pPr marL="0" indent="0" algn="ctr">
              <a:buNone/>
            </a:pPr>
            <a:r>
              <a:rPr lang="ru-RU" sz="4500" b="1" dirty="0">
                <a:solidFill>
                  <a:schemeClr val="accent2">
                    <a:lumMod val="50000"/>
                  </a:schemeClr>
                </a:solidFill>
              </a:rPr>
              <a:t>г</a:t>
            </a:r>
            <a:r>
              <a:rPr lang="ru-RU" sz="4500" b="1" dirty="0" smtClean="0">
                <a:solidFill>
                  <a:schemeClr val="accent2">
                    <a:lumMod val="50000"/>
                  </a:schemeClr>
                </a:solidFill>
              </a:rPr>
              <a:t>. Ульяновск</a:t>
            </a:r>
          </a:p>
          <a:p>
            <a:pPr marL="0" indent="0">
              <a:buNone/>
            </a:pPr>
            <a:endParaRPr lang="ru-RU" sz="2000" b="1" dirty="0" smtClean="0"/>
          </a:p>
          <a:p>
            <a:pPr marL="0" indent="0">
              <a:buNone/>
            </a:pPr>
            <a:r>
              <a:rPr lang="ru-RU" sz="3400" i="1" dirty="0">
                <a:solidFill>
                  <a:schemeClr val="accent2">
                    <a:lumMod val="50000"/>
                  </a:schemeClr>
                </a:solidFill>
              </a:rPr>
              <a:t>Победитель</a:t>
            </a:r>
          </a:p>
          <a:p>
            <a:r>
              <a:rPr lang="ru-RU" sz="3400" dirty="0" err="1">
                <a:solidFill>
                  <a:schemeClr val="accent2">
                    <a:lumMod val="50000"/>
                  </a:schemeClr>
                </a:solidFill>
              </a:rPr>
              <a:t>Оснач</a:t>
            </a:r>
            <a:r>
              <a:rPr lang="ru-RU" sz="3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</a:rPr>
              <a:t>Софья </a:t>
            </a:r>
            <a:endParaRPr lang="ru-RU" sz="3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34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3400" i="1" dirty="0">
                <a:solidFill>
                  <a:schemeClr val="accent2">
                    <a:lumMod val="50000"/>
                  </a:schemeClr>
                </a:solidFill>
              </a:rPr>
              <a:t>Призеры</a:t>
            </a:r>
          </a:p>
          <a:p>
            <a:r>
              <a:rPr lang="ru-RU" sz="3400" dirty="0" err="1">
                <a:solidFill>
                  <a:schemeClr val="accent2">
                    <a:lumMod val="50000"/>
                  </a:schemeClr>
                </a:solidFill>
              </a:rPr>
              <a:t>Омельницкая</a:t>
            </a:r>
            <a:r>
              <a:rPr lang="ru-RU" sz="3400" dirty="0">
                <a:solidFill>
                  <a:schemeClr val="accent2">
                    <a:lumMod val="50000"/>
                  </a:schemeClr>
                </a:solidFill>
              </a:rPr>
              <a:t> Елизавета</a:t>
            </a:r>
          </a:p>
          <a:p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</a:rPr>
              <a:t>Шишков </a:t>
            </a:r>
            <a:r>
              <a:rPr lang="ru-RU" sz="3400" dirty="0">
                <a:solidFill>
                  <a:schemeClr val="accent2">
                    <a:lumMod val="50000"/>
                  </a:schemeClr>
                </a:solidFill>
              </a:rPr>
              <a:t>Егор</a:t>
            </a:r>
          </a:p>
          <a:p>
            <a:endParaRPr lang="ru-RU" sz="1800" dirty="0"/>
          </a:p>
        </p:txBody>
      </p:sp>
      <p:pic>
        <p:nvPicPr>
          <p:cNvPr id="10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278507"/>
            <a:ext cx="3504278" cy="237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601810"/>
            <a:ext cx="3300153" cy="247719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80490"/>
            <a:ext cx="2575020" cy="3178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2332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30" y="112474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Всероссийская олимпиада школьников 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по французскому языку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1344" y="2535880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Региональный этап</a:t>
            </a:r>
          </a:p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9-11 классы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победителя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7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призеров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609678" y="2535880"/>
            <a:ext cx="4038600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Муниципальный этап</a:t>
            </a:r>
          </a:p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5-8 классы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6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победителей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46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призеров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91344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2017-2018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18526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412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Выходные по-французски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ДОЛ «Заря», 7-8 классы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1" y="1436779"/>
            <a:ext cx="3318520" cy="2488890"/>
          </a:xfrm>
        </p:spPr>
      </p:pic>
      <p:pic>
        <p:nvPicPr>
          <p:cNvPr id="18" name="Объект 17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36779"/>
            <a:ext cx="3816424" cy="5088565"/>
          </a:xfrm>
        </p:spPr>
      </p:pic>
      <p:pic>
        <p:nvPicPr>
          <p:cNvPr id="16" name="Объект 15"/>
          <p:cNvPicPr>
            <a:picLocks noGrp="1" noChangeAspect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188" y="4365104"/>
            <a:ext cx="2506287" cy="1882833"/>
          </a:xfr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298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Лингвистические обмены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55576" y="1196752"/>
            <a:ext cx="3178249" cy="2383687"/>
          </a:xfrm>
        </p:spPr>
      </p:pic>
      <p:sp>
        <p:nvSpPr>
          <p:cNvPr id="2" name="Объект 1"/>
          <p:cNvSpPr>
            <a:spLocks noGrp="1"/>
          </p:cNvSpPr>
          <p:nvPr>
            <p:ph sz="quarter" idx="2"/>
          </p:nvPr>
        </p:nvSpPr>
        <p:spPr>
          <a:xfrm>
            <a:off x="4355976" y="1301627"/>
            <a:ext cx="4114800" cy="2415405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Лицей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Мажанди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Бордо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Колледж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Шеверюс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, Бордо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Лицей и колледж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Жоффр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Монпелье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Наши партнеры по международному сотрудничеству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6316" y="4153636"/>
            <a:ext cx="2916766" cy="218757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71999" y="4149081"/>
            <a:ext cx="2880320" cy="2160240"/>
          </a:xfr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38068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Театр на французском языке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02501"/>
            <a:ext cx="3178249" cy="2383687"/>
          </a:xfrm>
        </p:spPr>
      </p:pic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319073" y="1417638"/>
            <a:ext cx="4038600" cy="2185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В 1980 году в школе был создан драматический театр на французском языке, лауреат театральных фестивалей и конкурсов в Москве, Версале и Санкт-Петербурге.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100" y="3933054"/>
            <a:ext cx="1965200" cy="262026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61439" y="3432521"/>
            <a:ext cx="2353867" cy="3621335"/>
          </a:xfr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3598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Bilingue\!_О_БИЛЕНГЕ\LOGO_bilingu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33" r="14584"/>
          <a:stretch/>
        </p:blipFill>
        <p:spPr bwMode="auto">
          <a:xfrm>
            <a:off x="7524328" y="110869"/>
            <a:ext cx="1475656" cy="130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580" name="Group 100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083958123"/>
              </p:ext>
            </p:extLst>
          </p:nvPr>
        </p:nvGraphicFramePr>
        <p:xfrm>
          <a:off x="251520" y="1628800"/>
          <a:ext cx="8329641" cy="4680650"/>
        </p:xfrm>
        <a:graphic>
          <a:graphicData uri="http://schemas.openxmlformats.org/drawingml/2006/table">
            <a:tbl>
              <a:tblPr/>
              <a:tblGrid>
                <a:gridCol w="2036441"/>
                <a:gridCol w="2140023"/>
                <a:gridCol w="2016224"/>
                <a:gridCol w="2136953"/>
              </a:tblGrid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Класс, кол-во учащихся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Нелингвистические дисциплины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8  класс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26 чел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Французская литература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  <a:alpha val="5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История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Франции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История и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культура             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СПб</a:t>
                      </a:r>
                      <a:endParaRPr lang="ru-RU" sz="20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5050">
                        <a:alpha val="34000"/>
                      </a:srgbClr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9  класс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11 чел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МХК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10 класс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15 чел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Экономика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00">
                        <a:alpha val="40000"/>
                      </a:srgbClr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11 класс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16 чел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Экономика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>
                        <a:alpha val="4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/>
          </p:cNvSpPr>
          <p:nvPr/>
        </p:nvSpPr>
        <p:spPr bwMode="auto">
          <a:xfrm>
            <a:off x="0" y="274638"/>
            <a:ext cx="795637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Двуязычное отделение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2017-18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Section </a:t>
            </a:r>
            <a:r>
              <a:rPr lang="en-US" sz="2800" b="1" dirty="0" err="1" smtClean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bilingue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(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68 человек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20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Декада французского языка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4704523" cy="3528392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484784"/>
            <a:ext cx="2914650" cy="2185988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933056"/>
            <a:ext cx="2916766" cy="2187575"/>
          </a:xfr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7580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6631" y="2420887"/>
            <a:ext cx="4653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Начальная школа</a:t>
            </a:r>
          </a:p>
          <a:p>
            <a:pPr algn="ctr"/>
            <a:r>
              <a:rPr lang="ru-RU" sz="2800" b="1" i="1" dirty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Нам </a:t>
            </a:r>
            <a:r>
              <a:rPr lang="ru-RU" sz="2800" b="1" i="1" dirty="0" smtClean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учиться интересно!</a:t>
            </a:r>
            <a:endParaRPr lang="ru-RU" sz="2800" b="1" i="1" dirty="0">
              <a:solidFill>
                <a:srgbClr val="FF5050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2051" name="Picture 3" descr="D:\Вихрова О.В\фото\Крылов. Фото\IMG_07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9807">
            <a:off x="6055486" y="577439"/>
            <a:ext cx="2754838" cy="183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Вихрова О.В\3б фото\20161003_1214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2183">
            <a:off x="353520" y="1270424"/>
            <a:ext cx="2541257" cy="160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Вихрова О.В\3б фото\20161003_1225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0" y="2837424"/>
            <a:ext cx="2293878" cy="151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Вихрова О.В\3б фото\20160916_122939 - копия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193">
            <a:off x="7072330" y="2916109"/>
            <a:ext cx="2049673" cy="115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Вихрова О.В\фото\119___12\IMG_725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452" y="186705"/>
            <a:ext cx="3156246" cy="236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Вихрова О.В\фото\117___10\IMG_714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954" y="4349403"/>
            <a:ext cx="3157192" cy="236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E:\МАРШАК\IMG_437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1369">
            <a:off x="115266" y="4491763"/>
            <a:ext cx="3123770" cy="208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:\спорт\IMG_470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903" y="3406393"/>
            <a:ext cx="2389680" cy="159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:\Images\Фотографии0002\20150128_10315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" y="-20100"/>
            <a:ext cx="2618997" cy="1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Вихрова О.В\Документы со школьного компьютера\Кл.рук.1б\2017-2018\ФОТО\1510076664789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65" y="4527859"/>
            <a:ext cx="3108824" cy="185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7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532" y="986820"/>
            <a:ext cx="76419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Президентские игры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«Весёлые старты» </a:t>
            </a:r>
            <a:endParaRPr lang="en-US" b="1" i="1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en-US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  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для учеников 3-их классов</a:t>
            </a:r>
          </a:p>
          <a:p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1 место в Василеостровском районе </a:t>
            </a:r>
          </a:p>
          <a:p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(33 – </a:t>
            </a:r>
            <a:r>
              <a:rPr lang="ru-RU" b="1" dirty="0" err="1" smtClean="0">
                <a:solidFill>
                  <a:srgbClr val="FF5050"/>
                </a:solidFill>
                <a:cs typeface="Times New Roman" panose="02020603050405020304" pitchFamily="18" charset="0"/>
              </a:rPr>
              <a:t>ий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 год подряд!)</a:t>
            </a:r>
          </a:p>
          <a:p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Учитель</a:t>
            </a:r>
            <a:r>
              <a:rPr lang="ru-RU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- Соколова Галина Николаевна</a:t>
            </a:r>
            <a:endParaRPr lang="ru-RU" b="1" dirty="0">
              <a:solidFill>
                <a:srgbClr val="FF5050"/>
              </a:solidFill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vixrova\Downloads\sertificat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320" y="4976851"/>
            <a:ext cx="2494304" cy="176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11760" y="3106375"/>
            <a:ext cx="62846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Районный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конкурс  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декоративно-прикладного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творчества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«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Арт-игрушка»  </a:t>
            </a:r>
            <a:endParaRPr lang="ru-RU" b="1" i="1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(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ДДТ Василеостровского района):</a:t>
            </a:r>
          </a:p>
          <a:p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Участники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– 12 учеников начальной школы</a:t>
            </a:r>
          </a:p>
          <a:p>
            <a:r>
              <a:rPr lang="ru-RU" b="1" dirty="0">
                <a:solidFill>
                  <a:srgbClr val="FF5050"/>
                </a:solidFill>
                <a:cs typeface="Times New Roman" panose="02020603050405020304" pitchFamily="18" charset="0"/>
              </a:rPr>
              <a:t>Митькина Ульяна (4Б) – призёр</a:t>
            </a:r>
          </a:p>
          <a:p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Учитель</a:t>
            </a:r>
            <a:r>
              <a:rPr lang="ru-RU" b="1" u="sng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5050"/>
                </a:solidFill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solidFill>
                  <a:srgbClr val="FF5050"/>
                </a:solidFill>
                <a:cs typeface="Times New Roman" panose="02020603050405020304" pitchFamily="18" charset="0"/>
              </a:rPr>
              <a:t>Тафтунова</a:t>
            </a:r>
            <a:r>
              <a:rPr lang="ru-RU" b="1" dirty="0">
                <a:solidFill>
                  <a:srgbClr val="FF5050"/>
                </a:solidFill>
                <a:cs typeface="Times New Roman" panose="02020603050405020304" pitchFamily="18" charset="0"/>
              </a:rPr>
              <a:t> Татьяна 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Александровна</a:t>
            </a:r>
            <a:endParaRPr lang="ru-RU" b="1" dirty="0">
              <a:solidFill>
                <a:srgbClr val="FF5050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2783" y="5195000"/>
            <a:ext cx="54874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Городской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социальный детский конкурс </a:t>
            </a:r>
          </a:p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«Всё даётся нам легко, если пьём мы молоко»</a:t>
            </a:r>
          </a:p>
          <a:p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Участники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– 20 учеников 4Б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класса</a:t>
            </a:r>
          </a:p>
          <a:p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Учитель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– </a:t>
            </a:r>
            <a:r>
              <a:rPr lang="ru-RU" b="1" dirty="0" err="1" smtClean="0">
                <a:solidFill>
                  <a:srgbClr val="FF5050"/>
                </a:solidFill>
                <a:cs typeface="Times New Roman" panose="02020603050405020304" pitchFamily="18" charset="0"/>
              </a:rPr>
              <a:t>Вихрова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 Оксана Владимировна</a:t>
            </a:r>
            <a:endParaRPr lang="ru-RU" b="1" dirty="0">
              <a:solidFill>
                <a:srgbClr val="FF5050"/>
              </a:solidFill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  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8" name="Picture 4" descr="H:\Images\Фотографии0002\IMG-20180214-WA00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6" y="2635529"/>
            <a:ext cx="1791068" cy="238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:\Images\Фотографии0002\20180214_1301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86820"/>
            <a:ext cx="3768098" cy="211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297529" y="116632"/>
            <a:ext cx="4653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Начальная школа</a:t>
            </a:r>
          </a:p>
          <a:p>
            <a:pPr algn="ctr"/>
            <a:r>
              <a:rPr lang="ru-RU" sz="2800" b="1" i="1" dirty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Нам </a:t>
            </a:r>
            <a:r>
              <a:rPr lang="ru-RU" sz="2800" b="1" i="1" dirty="0" smtClean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учиться интересно!</a:t>
            </a:r>
            <a:endParaRPr lang="ru-RU" sz="2800" b="1" i="1" dirty="0">
              <a:solidFill>
                <a:srgbClr val="FF505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19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340768"/>
            <a:ext cx="864096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Всероссийский конкурс сочинений, районный тур: </a:t>
            </a:r>
          </a:p>
          <a:p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Миланич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Людмила (4А) –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победитель</a:t>
            </a:r>
          </a:p>
          <a:p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Учитель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– 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Голубева Ирина Анатольевна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Дистанционная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олимпиада по русскому языку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Русский с Пушкиным» 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  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платформе </a:t>
            </a:r>
            <a:r>
              <a:rPr lang="ru-RU" b="1" i="1" dirty="0" err="1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Учи.ру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:</a:t>
            </a:r>
          </a:p>
          <a:p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Шарафутдинова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Дарья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(2В)-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диплом </a:t>
            </a:r>
          </a:p>
          <a:p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Кобряков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Андрей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(2В) –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диплом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Дистанционная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олимпиада по математике BRICSMATH.COM 2017 на платформе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Учи.ру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Громова Елизавета (2В) -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диплом</a:t>
            </a:r>
          </a:p>
          <a:p>
            <a:pPr lvl="0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Семенова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Диана 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(2В) –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диплом</a:t>
            </a:r>
          </a:p>
          <a:p>
            <a:pPr lvl="0"/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Учитель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– 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Рогозина Кристина Викторовна</a:t>
            </a:r>
            <a:endParaRPr lang="ru-RU" b="1" dirty="0">
              <a:solidFill>
                <a:srgbClr val="FF5050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Математический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конкурс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«Новогодний раз, два, три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»:</a:t>
            </a:r>
            <a:endParaRPr lang="ru-RU" b="1" i="1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Дубейко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Владимир (1А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) -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призёр</a:t>
            </a:r>
          </a:p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Костиков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Андрей (1Б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) -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призёр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Международная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математическая интернет-игра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«СЛОН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»:</a:t>
            </a:r>
            <a:endParaRPr lang="ru-RU" b="1" i="1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Белоногова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Кира (1Б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) - </a:t>
            </a:r>
            <a:r>
              <a:rPr lang="ru-RU" b="1" i="1" u="sng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лауреат</a:t>
            </a:r>
            <a:endParaRPr lang="ru-RU" b="1" i="1" u="sng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Учитель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 – </a:t>
            </a:r>
            <a:r>
              <a:rPr lang="ru-RU" b="1" dirty="0">
                <a:solidFill>
                  <a:srgbClr val="FF5050"/>
                </a:solidFill>
                <a:cs typeface="Times New Roman" panose="02020603050405020304" pitchFamily="18" charset="0"/>
              </a:rPr>
              <a:t>Афанасьева Анастасия 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Александровна</a:t>
            </a:r>
            <a:endParaRPr lang="ru-RU" b="1" dirty="0">
              <a:solidFill>
                <a:srgbClr val="FF5050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55776" y="116632"/>
            <a:ext cx="4653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Начальная школа</a:t>
            </a:r>
          </a:p>
          <a:p>
            <a:pPr algn="ctr"/>
            <a:r>
              <a:rPr lang="ru-RU" sz="2800" b="1" i="1" dirty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Нам </a:t>
            </a:r>
            <a:r>
              <a:rPr lang="ru-RU" sz="2800" b="1" i="1" dirty="0" smtClean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учиться интересно!</a:t>
            </a:r>
            <a:endParaRPr lang="ru-RU" sz="2800" b="1" i="1" dirty="0">
              <a:solidFill>
                <a:srgbClr val="FF505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398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67040"/>
            <a:ext cx="8909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Литературная гостиная, посвящённая 130-летию </a:t>
            </a:r>
            <a:r>
              <a:rPr lang="ru-RU" b="1" dirty="0" err="1" smtClean="0">
                <a:solidFill>
                  <a:srgbClr val="FF5050"/>
                </a:solidFill>
                <a:cs typeface="Times New Roman" panose="02020603050405020304" pitchFamily="18" charset="0"/>
              </a:rPr>
              <a:t>С.Я.Маршака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«Наш Маршак»</a:t>
            </a:r>
          </a:p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Организаторы:</a:t>
            </a:r>
            <a:r>
              <a:rPr lang="ru-RU" b="1" i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Хлынова Василина Владимировна; </a:t>
            </a:r>
            <a:endParaRPr lang="en-US" b="1" i="1" dirty="0" smtClean="0">
              <a:solidFill>
                <a:srgbClr val="FF5050"/>
              </a:solidFill>
              <a:cs typeface="Times New Roman" panose="02020603050405020304" pitchFamily="18" charset="0"/>
            </a:endParaRPr>
          </a:p>
          <a:p>
            <a:r>
              <a:rPr lang="en-US" b="1" i="1" dirty="0">
                <a:solidFill>
                  <a:srgbClr val="FF5050"/>
                </a:solidFill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                         </a:t>
            </a:r>
            <a:r>
              <a:rPr lang="ru-RU" b="1" i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Романовская  Татьяна Аркадьевна</a:t>
            </a:r>
            <a:endParaRPr lang="en-US" b="1" i="1" dirty="0" smtClean="0">
              <a:solidFill>
                <a:srgbClr val="FF5050"/>
              </a:solidFill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Участники: </a:t>
            </a:r>
            <a:r>
              <a:rPr lang="ru-RU" b="1" i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вся начальная школа</a:t>
            </a:r>
            <a:r>
              <a:rPr lang="ru-RU" b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;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гости:</a:t>
            </a:r>
            <a:r>
              <a:rPr lang="ru-RU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FF5050"/>
                </a:solidFill>
                <a:cs typeface="Times New Roman" panose="02020603050405020304" pitchFamily="18" charset="0"/>
              </a:rPr>
              <a:t>ученики и учителя ГБОУ №17</a:t>
            </a:r>
            <a:endParaRPr lang="ru-RU" b="1" i="1" dirty="0">
              <a:solidFill>
                <a:srgbClr val="FF5050"/>
              </a:solidFill>
              <a:cs typeface="Times New Roman" panose="02020603050405020304" pitchFamily="18" charset="0"/>
            </a:endParaRPr>
          </a:p>
        </p:txBody>
      </p:sp>
      <p:pic>
        <p:nvPicPr>
          <p:cNvPr id="1027" name="Picture 3" descr="E:\МАРШАК\IMG_4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03363"/>
            <a:ext cx="3911806" cy="260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МАРШАК\IMG_43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90" y="1403363"/>
            <a:ext cx="4112476" cy="274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МАРШАК\IMG_47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2240">
            <a:off x="505311" y="3970739"/>
            <a:ext cx="3726282" cy="248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МАРШАК\IMG_439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5770">
            <a:off x="5460215" y="4259141"/>
            <a:ext cx="3271834" cy="218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E:\МАРШАК\IMG_445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519212"/>
            <a:ext cx="1989362" cy="298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04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:\Images\Фотографии0002\20171222_1118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231226"/>
            <a:ext cx="4392488" cy="247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3792682"/>
            <a:ext cx="3371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Мюзикл «Летучий корабль»</a:t>
            </a:r>
            <a:endParaRPr lang="ru-RU" b="1" i="1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4100" name="Picture 4" descr="E:\день матери\IMG_50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7219"/>
            <a:ext cx="3384376" cy="225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58750" y="1028675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День Матери</a:t>
            </a:r>
            <a:endParaRPr lang="ru-RU" b="1" i="1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4101" name="Picture 5" descr="C:\Users\vixrova\AppData\Local\Temp\IMG_5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741" y="1488408"/>
            <a:ext cx="3352593" cy="223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86754" y="1033527"/>
            <a:ext cx="1412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cs typeface="Times New Roman" panose="02020603050405020304" pitchFamily="18" charset="0"/>
              </a:rPr>
              <a:t>Масленица</a:t>
            </a:r>
            <a:endParaRPr lang="ru-RU" b="1" i="1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89822" y="66862"/>
            <a:ext cx="4653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Начальная школа</a:t>
            </a:r>
          </a:p>
          <a:p>
            <a:pPr algn="ctr"/>
            <a:r>
              <a:rPr lang="ru-RU" sz="2800" b="1" i="1" dirty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Нам </a:t>
            </a:r>
            <a:r>
              <a:rPr lang="ru-RU" sz="2800" b="1" i="1" dirty="0" smtClean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учиться интересно!</a:t>
            </a:r>
            <a:endParaRPr lang="ru-RU" sz="2800" b="1" i="1" dirty="0">
              <a:solidFill>
                <a:srgbClr val="FF5050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08197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ixrova\Downloads\DSC_42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05" y="4158372"/>
            <a:ext cx="3599892" cy="239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vixrova\Downloads\IMG_1972-12-02-18-05-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985" y="1204617"/>
            <a:ext cx="3768677" cy="2826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3463" y="129465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5050"/>
                </a:solidFill>
                <a:latin typeface="+mj-lt"/>
                <a:cs typeface="Times New Roman" panose="02020603050405020304" pitchFamily="18" charset="0"/>
              </a:rPr>
              <a:t>Широка страна моя родная!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47721" y="1159538"/>
            <a:ext cx="1149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Муром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2871" y="3758262"/>
            <a:ext cx="1818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Великий Устюг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2054" name="Picture 6" descr="Jaros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9" y="801356"/>
            <a:ext cx="33603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53908" y="786486"/>
            <a:ext cx="1598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Ярославль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055" name="Picture 7" descr="C:\Users\vixrova\Downloads\IMG_1882-14-02-18-09-5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068" y="4028397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78757" y="4036805"/>
            <a:ext cx="1087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Суздаль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2056" name="Picture 8" descr="D:\Вихрова О.В\Орешек\OVK_442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504" y="4365104"/>
            <a:ext cx="3551076" cy="237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49368" y="4352172"/>
            <a:ext cx="12618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Крепость 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Орешек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2057" name="Picture 9" descr="C:\Users\vixrova\Downloads\IMG_1195-12-02-18-05-0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607" y="2306584"/>
            <a:ext cx="2646169" cy="198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608322" y="2289332"/>
            <a:ext cx="21827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Краснодарский край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2059" name="Picture 11" descr="https://docviewer.yandex.ru/view/0/htmlimage?id=1sy90-282f5lnh6boqaeanoxlivfr997f1gwkyhpz7wnqga3gipfi7eykig2ak7umzbhr8d350em6tj1mnxon4cyv1rwq7tuly2n1bwcq&amp;name=image-zQllrWHwjDsTbjyMWR.jpg&amp;dsid=ad84739d97c05b75340af1f822a75ce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440" y="679499"/>
            <a:ext cx="2524140" cy="1683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661434" y="322733"/>
            <a:ext cx="14105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Кронштадт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78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656" y="260648"/>
            <a:ext cx="5826719" cy="38884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2">
                    <a:lumMod val="50000"/>
                  </a:schemeClr>
                </a:solidFill>
              </a:rPr>
              <a:t>Отделение дополнительного образования имеет разные направленности:</a:t>
            </a:r>
            <a:r>
              <a:rPr lang="ru-RU" sz="3100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1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i="1" dirty="0" smtClean="0">
                <a:solidFill>
                  <a:srgbClr val="0070C0"/>
                </a:solidFill>
              </a:rPr>
              <a:t> </a:t>
            </a:r>
            <a:br>
              <a:rPr lang="ru-RU" sz="2800" i="1" dirty="0" smtClean="0">
                <a:solidFill>
                  <a:srgbClr val="0070C0"/>
                </a:solidFill>
              </a:rPr>
            </a:b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художественную,</a:t>
            </a:r>
            <a:b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социально-педагогическую,</a:t>
            </a:r>
            <a:b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физкультурно-спортивную,</a:t>
            </a:r>
            <a:b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техническую,</a:t>
            </a:r>
            <a:b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туристско-краеведческую.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0696" y="4437112"/>
            <a:ext cx="5826719" cy="1096899"/>
          </a:xfrm>
        </p:spPr>
        <p:txBody>
          <a:bodyPr>
            <a:normAutofit/>
          </a:bodyPr>
          <a:lstStyle/>
          <a:p>
            <a:pPr algn="l"/>
            <a:r>
              <a:rPr lang="ru-RU" b="1" i="1" dirty="0" smtClean="0">
                <a:solidFill>
                  <a:srgbClr val="FF5050"/>
                </a:solidFill>
              </a:rPr>
              <a:t>Посещая кружки, обучающиеся выступают в районе и в городе и показывают высокие результаты, занимая призовые места</a:t>
            </a:r>
            <a:endParaRPr lang="ru-RU" b="1" i="1" dirty="0">
              <a:solidFill>
                <a:srgbClr val="FF505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916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95241"/>
            <a:ext cx="7272808" cy="2506290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FF5050"/>
                </a:solidFill>
              </a:rPr>
              <a:t>Кружки:  </a:t>
            </a:r>
            <a:br>
              <a:rPr lang="ru-RU" sz="2800" b="1" i="1" dirty="0" smtClean="0">
                <a:solidFill>
                  <a:srgbClr val="FF5050"/>
                </a:solidFill>
              </a:rPr>
            </a:br>
            <a:r>
              <a:rPr lang="ru-RU" sz="2800" b="1" i="1" dirty="0" smtClean="0">
                <a:solidFill>
                  <a:srgbClr val="FF5050"/>
                </a:solidFill>
              </a:rPr>
              <a:t>«Читаем в оригинале»,</a:t>
            </a:r>
            <a:br>
              <a:rPr lang="ru-RU" sz="2800" b="1" i="1" dirty="0" smtClean="0">
                <a:solidFill>
                  <a:srgbClr val="FF5050"/>
                </a:solidFill>
              </a:rPr>
            </a:br>
            <a:r>
              <a:rPr lang="ru-RU" sz="2800" b="1" i="1" dirty="0" smtClean="0">
                <a:solidFill>
                  <a:srgbClr val="FF5050"/>
                </a:solidFill>
              </a:rPr>
              <a:t>«Интернет по-французски»,</a:t>
            </a:r>
            <a:br>
              <a:rPr lang="ru-RU" sz="2800" b="1" i="1" dirty="0" smtClean="0">
                <a:solidFill>
                  <a:srgbClr val="FF5050"/>
                </a:solidFill>
              </a:rPr>
            </a:br>
            <a:r>
              <a:rPr lang="ru-RU" sz="2800" b="1" i="1" dirty="0" smtClean="0">
                <a:solidFill>
                  <a:srgbClr val="FF5050"/>
                </a:solidFill>
              </a:rPr>
              <a:t>«Музеи Мира»,</a:t>
            </a:r>
            <a:br>
              <a:rPr lang="ru-RU" sz="2800" b="1" i="1" dirty="0" smtClean="0">
                <a:solidFill>
                  <a:srgbClr val="FF5050"/>
                </a:solidFill>
              </a:rPr>
            </a:br>
            <a:r>
              <a:rPr lang="ru-RU" sz="2800" b="1" i="1" dirty="0" smtClean="0">
                <a:solidFill>
                  <a:srgbClr val="FF5050"/>
                </a:solidFill>
              </a:rPr>
              <a:t>«От Галлии к современной Франции»</a:t>
            </a:r>
            <a:br>
              <a:rPr lang="ru-RU" sz="2800" b="1" i="1" dirty="0" smtClean="0">
                <a:solidFill>
                  <a:srgbClr val="FF5050"/>
                </a:solidFill>
              </a:rPr>
            </a:br>
            <a:endParaRPr lang="ru-RU" sz="2800" b="1" dirty="0">
              <a:solidFill>
                <a:srgbClr val="FF5050"/>
              </a:solidFill>
            </a:endParaRPr>
          </a:p>
        </p:txBody>
      </p:sp>
      <p:pic>
        <p:nvPicPr>
          <p:cNvPr id="3" name="Picture 2" descr="C:\Documents and Settings\ksysha\Мои документы\Downloads\IMG_20160518_104600.jpg"/>
          <p:cNvPicPr>
            <a:picLocks noChangeAspect="1" noChangeArrowheads="1"/>
          </p:cNvPicPr>
          <p:nvPr/>
        </p:nvPicPr>
        <p:blipFill rotWithShape="1">
          <a:blip r:embed="rId2" cstate="print"/>
          <a:srcRect t="15188" r="20235"/>
          <a:stretch/>
        </p:blipFill>
        <p:spPr bwMode="auto">
          <a:xfrm>
            <a:off x="1547664" y="2564904"/>
            <a:ext cx="4968552" cy="3916429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16971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4367"/>
            <a:ext cx="8799688" cy="2016224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FF5050"/>
                </a:solidFill>
              </a:rPr>
              <a:t>         Шахматы</a:t>
            </a:r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Призовые места:</a:t>
            </a:r>
            <a:b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 Первенство Василеостровского района  </a:t>
            </a:r>
            <a:b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- Первенство Санкт-Петербурга среди девушек и юношей младших классов </a:t>
            </a:r>
            <a:endParaRPr lang="ru-RU" sz="2000" b="1" i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Documents and Settings\ksysha\Рабочий стол\шахматы\седунов на командном первенств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4454493" cy="2879208"/>
          </a:xfrm>
          <a:prstGeom prst="rect">
            <a:avLst/>
          </a:prstGeom>
          <a:noFill/>
        </p:spPr>
      </p:pic>
      <p:pic>
        <p:nvPicPr>
          <p:cNvPr id="4" name="Picture 2" descr="C:\Documents and Settings\ksysha\Рабочий стол\шахматы\Команда школы 4 на Белой ладь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645024"/>
            <a:ext cx="4510070" cy="29102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5405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63272" cy="2290266"/>
          </a:xfrm>
        </p:spPr>
        <p:txBody>
          <a:bodyPr>
            <a:normAutofit/>
          </a:bodyPr>
          <a:lstStyle/>
          <a:p>
            <a:r>
              <a:rPr lang="ru-RU" sz="3100" b="1" i="1" dirty="0" smtClean="0">
                <a:solidFill>
                  <a:srgbClr val="FF5050"/>
                </a:solidFill>
              </a:rPr>
              <a:t>     Отряд ЮИД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Призовые места в олимпиадах по ПДД, в районных и городских конкурсах, ежегодный участник районных и городских акций, посвященных профилактике детского дорожно-транспортного травматизма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2" descr="F:\фото работы\май 2016\награждение 2015-16\IMG_58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484084"/>
            <a:ext cx="3285880" cy="2266096"/>
          </a:xfrm>
          <a:prstGeom prst="rect">
            <a:avLst/>
          </a:prstGeom>
          <a:noFill/>
        </p:spPr>
      </p:pic>
      <p:pic>
        <p:nvPicPr>
          <p:cNvPr id="1026" name="Picture 2" descr="C:\Users\Оксана Вадимовна\Pictures\a7Bl_BU0r6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73" y="3114711"/>
            <a:ext cx="5292589" cy="29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8203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7"/>
            <a:ext cx="8435280" cy="2650307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FF5050"/>
                </a:solidFill>
              </a:rPr>
              <a:t>        Водитель транспортных средств </a:t>
            </a:r>
            <a:br>
              <a:rPr lang="ru-RU" sz="3100" b="1" i="1" dirty="0" smtClean="0">
                <a:solidFill>
                  <a:srgbClr val="FF5050"/>
                </a:solidFill>
              </a:rPr>
            </a:br>
            <a:r>
              <a:rPr lang="ru-RU" sz="3100" b="1" i="1" dirty="0" smtClean="0">
                <a:solidFill>
                  <a:srgbClr val="FF5050"/>
                </a:solidFill>
              </a:rPr>
              <a:t>категорий «В», «С» (Автошкола Кусто)</a:t>
            </a:r>
            <a: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Призеры и победители в Открытом Первенстве на лучшее знание ПДД среди обучающихся в образовательных учреждениях СПб, ежегодные участники автопробега «Нам дороги эти позабыть нельзя…», посвящённого Победе в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Великой Отечественной войне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F:\фото работы\приз главы 2016\DSC_1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214686"/>
            <a:ext cx="4509810" cy="3379784"/>
          </a:xfrm>
          <a:prstGeom prst="rect">
            <a:avLst/>
          </a:prstGeom>
          <a:noFill/>
        </p:spPr>
      </p:pic>
      <p:pic>
        <p:nvPicPr>
          <p:cNvPr id="1028" name="Picture 4" descr="F:\фото работы\уроки\x_3803fce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571876"/>
            <a:ext cx="4000528" cy="2662603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3384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71420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5050"/>
                </a:solidFill>
              </a:rPr>
              <a:t>     Кружок «Спасатель»</a:t>
            </a:r>
            <a: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Призовые места в районных и городских соревнованиях «Зарница», «Санитарные посты»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Picture 2" descr="C:\Documents and Settings\ksysha\Мои документы\Download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4953001" cy="3714751"/>
          </a:xfrm>
          <a:prstGeom prst="rect">
            <a:avLst/>
          </a:prstGeom>
          <a:noFill/>
        </p:spPr>
      </p:pic>
      <p:pic>
        <p:nvPicPr>
          <p:cNvPr id="4" name="Picture 2" descr="C:\Documents and Settings\ksysha\Мои документы\Downloads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6350" y="3379776"/>
            <a:ext cx="3719303" cy="2789477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22112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548680"/>
            <a:ext cx="6172200" cy="143389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Отделение дошкольного образования детей «КАЛИПСО»</a:t>
            </a:r>
            <a:b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 descr="tarelka_sit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772816"/>
            <a:ext cx="4536504" cy="4455856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84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1560" y="323565"/>
            <a:ext cx="8258204" cy="6926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Три просторные, хорошо оборудованные группы 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позволяют разместить 60 воспитанников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9zUk5FYbfe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196752"/>
            <a:ext cx="7032250" cy="544693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269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4314"/>
            <a:ext cx="7467600" cy="785794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КАК ВСЁ НАЧИНАЛОСЬ….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501122" cy="142135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12 января 2015 г. свои двери распахнул новый детский сад «КАЛИПСО», расположенный по адресу: 12я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л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иния, В.О., д.11.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Яркий интерьер и современное оборудование отличают детский сад «Калипсо» от других детских садов.</a:t>
            </a:r>
          </a:p>
          <a:p>
            <a:pPr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 descr="l0rZc-c5X9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726178"/>
            <a:ext cx="2857496" cy="2857496"/>
          </a:xfrm>
          <a:prstGeom prst="rect">
            <a:avLst/>
          </a:prstGeom>
        </p:spPr>
      </p:pic>
      <p:pic>
        <p:nvPicPr>
          <p:cNvPr id="6" name="Рисунок 5" descr="UWLq9iVOm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2726178"/>
            <a:ext cx="2857496" cy="28574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564" y="2726178"/>
            <a:ext cx="2886713" cy="300037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520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"/>
            <a:ext cx="8258204" cy="839431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Дружный и творческий коллектив </a:t>
            </a:r>
            <a:b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детского сада «Калипсо»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Содержимое 3" descr="14NpS3ZWUv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357298"/>
            <a:ext cx="4786346" cy="4786346"/>
          </a:xfrm>
        </p:spPr>
      </p:pic>
      <p:pic>
        <p:nvPicPr>
          <p:cNvPr id="5" name="Рисунок 4" descr="1-_Z6B59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357298"/>
            <a:ext cx="3024336" cy="2018745"/>
          </a:xfrm>
          <a:prstGeom prst="rect">
            <a:avLst/>
          </a:prstGeom>
        </p:spPr>
      </p:pic>
      <p:pic>
        <p:nvPicPr>
          <p:cNvPr id="6" name="Рисунок 5" descr="Z6B59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3501008"/>
            <a:ext cx="1762638" cy="264263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525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7697"/>
            <a:ext cx="7467600" cy="64807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Достижения педагогов ОДОД «Калипсо» 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25158" y="1268760"/>
            <a:ext cx="6563072" cy="8640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   Команда педагогов детского сада заняла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II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место в районном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творческом конкурсе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«Весёлый микрофон.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348880"/>
            <a:ext cx="3953371" cy="3953371"/>
          </a:xfr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5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60920" y="835769"/>
            <a:ext cx="7328314" cy="1152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Педагог-воспитатель Щербакова Вероника Андреевна заняла почетное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II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место в районном конкурсе педагогических достижений в номинации «Воспитатель года. Дебют».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204864"/>
            <a:ext cx="2851514" cy="4280917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006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064896" cy="41805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Как мы в садике живём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9" name="Объект 1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56">
            <a:off x="2897022" y="702556"/>
            <a:ext cx="2839045" cy="189269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805">
            <a:off x="5207338" y="1102093"/>
            <a:ext cx="2736304" cy="18242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2526">
            <a:off x="1069308" y="2358846"/>
            <a:ext cx="2880320" cy="19202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0477">
            <a:off x="6331328" y="3024274"/>
            <a:ext cx="1930743" cy="3429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89191">
            <a:off x="3700697" y="2934854"/>
            <a:ext cx="2922140" cy="219160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6938">
            <a:off x="3537681" y="4197348"/>
            <a:ext cx="3037810" cy="22783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3281">
            <a:off x="5190778" y="1088740"/>
            <a:ext cx="3084848" cy="185090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79191">
            <a:off x="995607" y="2135772"/>
            <a:ext cx="4367472" cy="262048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4375">
            <a:off x="4743571" y="2642838"/>
            <a:ext cx="3663840" cy="242729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2887">
            <a:off x="568085" y="807270"/>
            <a:ext cx="3241022" cy="210413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3598">
            <a:off x="675925" y="3946356"/>
            <a:ext cx="2735011" cy="181835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5418">
            <a:off x="2181293" y="2297410"/>
            <a:ext cx="3291858" cy="185167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09" y="4433041"/>
            <a:ext cx="3165588" cy="210654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386">
            <a:off x="3767661" y="2799516"/>
            <a:ext cx="3707904" cy="246228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878">
            <a:off x="589125" y="2254488"/>
            <a:ext cx="3281982" cy="2179442"/>
          </a:xfrm>
          <a:prstGeom prst="rect">
            <a:avLst/>
          </a:prstGeom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52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6494" y="201860"/>
            <a:ext cx="8147248" cy="54868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rgbClr val="FF5050"/>
                </a:solidFill>
              </a:rPr>
              <a:t>А мы и не заметили, как выросли дети…</a:t>
            </a:r>
            <a:endParaRPr lang="ru-RU" sz="2800" b="1" i="1" dirty="0">
              <a:solidFill>
                <a:srgbClr val="FF5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8502" y="980256"/>
            <a:ext cx="8003232" cy="79208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За три года своей работы детский сад «Калипсо» выпустил </a:t>
            </a:r>
          </a:p>
          <a:p>
            <a:pPr marL="0" indent="0">
              <a:buNone/>
            </a:pPr>
            <a:r>
              <a:rPr lang="ru-RU" b="1" dirty="0" smtClean="0"/>
              <a:t>36 воспитанников в первые классы ГБОУ СОШ № 4 Кусто.</a:t>
            </a:r>
          </a:p>
          <a:p>
            <a:pPr marL="0" indent="0">
              <a:buNone/>
            </a:pP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16832"/>
            <a:ext cx="8064896" cy="453650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76275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70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1361</TotalTime>
  <Words>901</Words>
  <Application>Microsoft Office PowerPoint</Application>
  <PresentationFormat>Экран (4:3)</PresentationFormat>
  <Paragraphs>200</Paragraphs>
  <Slides>44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0" baseType="lpstr">
      <vt:lpstr>Arial</vt:lpstr>
      <vt:lpstr>Calibri</vt:lpstr>
      <vt:lpstr>Times New Roman</vt:lpstr>
      <vt:lpstr>Trebuchet MS</vt:lpstr>
      <vt:lpstr>Wingdings 3</vt:lpstr>
      <vt:lpstr>Грань</vt:lpstr>
      <vt:lpstr>   ГБОУ СОШ №4 Кусто Самообследование 2017 г.  Аналитическая часть </vt:lpstr>
      <vt:lpstr>Структура ГБОУ СОШ №4 Кусто</vt:lpstr>
      <vt:lpstr>Презентация PowerPoint</vt:lpstr>
      <vt:lpstr>Презентация PowerPoint</vt:lpstr>
      <vt:lpstr>Презентация PowerPoint</vt:lpstr>
      <vt:lpstr>Презентация PowerPoint</vt:lpstr>
      <vt:lpstr>Всероссийская олимпиада школьников   победители и призёры  2017-2018 уч.г. (по этапам)</vt:lpstr>
      <vt:lpstr>ВсОШ: школьный этап (охват)</vt:lpstr>
      <vt:lpstr>ВсОШ: иностранные языки Результаты участия в 2017-2018 уч.г. (школьный этап)</vt:lpstr>
      <vt:lpstr>ВсОШ: иностранные языки Результаты участия в 2017-2018 уч.г.  (муниципальный этап)</vt:lpstr>
      <vt:lpstr>ВсОШ: результаты участия  в 2017-2018 уч.г. (муниципальный этап)</vt:lpstr>
      <vt:lpstr>Организации, проводящие независимую оценку качества образования </vt:lpstr>
      <vt:lpstr>Региональная диагностика обученности  (в режиме эксперимента) 2016-2017 уч.г.</vt:lpstr>
      <vt:lpstr>Национальные исследования  качества образования  Участие в ВПР в 2016-2017 уч.г.</vt:lpstr>
      <vt:lpstr>Успеваемость и качество обучения  по школе (в динамике)</vt:lpstr>
      <vt:lpstr>Любой школьник мечтает об «Артеке». У меня эта мечта сбылась! Я побывал в этом чудесном международном детском центре.   Лагерь расположен в Крыму, на побережье Черного моря, в поселке городского типа Гурзуф.  Горно-морской воздух был чистым, а насыщенная образовательная и культурная программы не оставляли ни секунды свободного времени.</vt:lpstr>
      <vt:lpstr>Кафедра французского языка</vt:lpstr>
      <vt:lpstr>Презентация PowerPoint</vt:lpstr>
      <vt:lpstr>Всероссийская олимпиада школьников  по французскому языку</vt:lpstr>
      <vt:lpstr>Выходные по-французски  ДОЛ «Заря», 7-8 классы</vt:lpstr>
      <vt:lpstr>Лингвистические обмены</vt:lpstr>
      <vt:lpstr>Театр на французском языке</vt:lpstr>
      <vt:lpstr>Презентация PowerPoint</vt:lpstr>
      <vt:lpstr>Декада французского языка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Отделение дополнительного образования имеет разные направленности:   художественную, социально-педагогическую, физкультурно-спортивную, техническую, туристско-краеведческую.</vt:lpstr>
      <vt:lpstr>Кружки:   «Читаем в оригинале», «Интернет по-французски», «Музеи Мира», «От Галлии к современной Франции» </vt:lpstr>
      <vt:lpstr>         Шахматы  Призовые места: - Первенство Василеостровского района   - Первенство Санкт-Петербурга среди девушек и юношей младших классов </vt:lpstr>
      <vt:lpstr>     Отряд ЮИД  Призовые места в олимпиадах по ПДД, в районных и городских конкурсах, ежегодный участник районных и городских акций, посвященных профилактике детского дорожно-транспортного травматизма</vt:lpstr>
      <vt:lpstr>        Водитель транспортных средств  категорий «В», «С» (Автошкола Кусто)  Призеры и победители в Открытом Первенстве на лучшее знание ПДД среди обучающихся в образовательных учреждениях СПб, ежегодные участники автопробега «Нам дороги эти позабыть нельзя…», посвящённого Победе в Великой Отечественной войне.</vt:lpstr>
      <vt:lpstr>     Кружок «Спасатель»  Призовые места в районных и городских соревнованиях «Зарница», «Санитарные посты»</vt:lpstr>
      <vt:lpstr>Отделение дошкольного образования детей «КАЛИПСО» </vt:lpstr>
      <vt:lpstr>Презентация PowerPoint</vt:lpstr>
      <vt:lpstr>КАК ВСЁ НАЧИНАЛОСЬ….</vt:lpstr>
      <vt:lpstr>Дружный и творческий коллектив  детского сада «Калипсо»</vt:lpstr>
      <vt:lpstr>Достижения педагогов ОДОД «Калипсо» </vt:lpstr>
      <vt:lpstr>Презентация PowerPoint</vt:lpstr>
      <vt:lpstr>Как мы в садике живём</vt:lpstr>
      <vt:lpstr>А мы и не заметили, как выросли дети…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Anastasia</cp:lastModifiedBy>
  <cp:revision>73</cp:revision>
  <dcterms:created xsi:type="dcterms:W3CDTF">2018-02-14T17:48:46Z</dcterms:created>
  <dcterms:modified xsi:type="dcterms:W3CDTF">2018-05-04T12:59:43Z</dcterms:modified>
</cp:coreProperties>
</file>