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1D4C03-46D2-CCBA-534D-5E78BEDBF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1CAA73C-07DF-E68F-9C4B-D0C99C1207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2BAFAF-1782-C014-406B-AE0405061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325D73-0A32-DC99-B42C-E168DFB4F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CA7BA5-3374-332C-7E0A-5F4CAECAF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465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73C110-6BFC-0FF3-D14D-BC6D28049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2859D5-B3B4-1FA3-A53E-97EEB350E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9E2DAD-E788-D50C-E128-CED93EE11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A3BE99-9FD0-A158-7EB0-41754340E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A0F2DA-EBED-F46E-8CD8-7224DA560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653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DF33DF-19E7-A1AF-1F4D-CB84DF631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F83EF2-4502-F90C-9ECE-312BF49CA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C001BA-ACE8-F471-B43F-44F807AC9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DA4191-BB83-B993-D0DB-96971CBDC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F9F7C7-D2A4-03D2-43EA-D703872BB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653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86E233-25EE-5D55-AAC1-2CCC4E9E1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419571-2CF2-E8C7-0CC9-92476B6BF1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64C0B1A-15EA-6392-6010-B3B7A41575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E1457E0-9DBA-F487-9A8A-A782C8CF5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280ABAF-4B8A-2829-E430-EE10BB1D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7DC6418-D308-2248-E021-D94DC4DEF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81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F700E5-A458-B7F7-4BE9-31653E9EF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F2F80B4-2363-9D1F-8AC6-DC97021B1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C7CC051-40AE-1C41-C205-4825BFB7C9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6B182CC-CCDE-DCE0-B86D-A7DB29C8CE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BEDAC85-919A-2566-B6E0-86A5C741E2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F6D42B2-8017-88A6-19BB-31B85CAFA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09CE7EA-2827-141C-8D96-3B43EB81F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C3631F3-552B-247C-D478-DED631367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70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FB405D-8E86-8D42-9572-A8B3C2194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6E4EA64-3B06-A4D1-32E3-60A2A99DA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76A922D-0D6C-A9C0-8494-4B7310216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A9B50EA-DDF1-04CC-B560-2C30994AA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74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04AFDA9-43BF-4AD4-14AA-B4B362AFA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ADB175A-E852-A116-9E75-3D7E07B9A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EBB6C0-D52D-BD09-D33F-498911CC1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356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BCB5F9-5639-209E-9D17-6CA342BB5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F2AD40-6E1A-DE9B-7130-EC87492D6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6BFA16D-1CB6-BC5C-17CD-902CB8D73C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3136937-41AE-10B0-A216-1DAE2D5FD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797A867-7538-5E66-DE41-BC9AF2785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ED9F1D6-CF03-FDF1-3544-A9AFCC96A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894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757841-0F83-8B1B-61F8-292807075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6FA0AAC-75A6-5762-9140-4C96F9B75A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9EB25E-CA26-96C5-979F-AB9014F8CF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D8590E9-F11E-4D5E-433E-75BD1151D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A641DE-2DFF-B7F1-6413-7F92EA1E9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5C3A34F-9B38-182C-4233-04F771DA7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106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6B3E4A-CEB7-2026-47BB-C90519DF5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8AA9AB8-5E08-1F25-1F0E-52200BF292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1D064E-A06D-1758-C28D-8110CE141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58A7D3-D979-900C-4E44-68C96AE3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E6AA2E-6B84-4088-1A4A-947E5C023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736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516658B-0DBF-4A0E-9D11-4A3BF84EA0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C9F3EE2-6363-B849-D37C-993804CABA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50C03B-842B-3FCB-294B-52A96A92B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961207-FEE2-D0A5-0935-445F7B35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7203E8-A18C-61CE-C117-F18343673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936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BF06A9-ABA2-35F6-AF1C-2EC647B4E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D92F5A-0D7A-7495-8B0E-71EAF1756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15C6D5F-ACF2-58B9-6AE4-F23F687318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3E9C1-E6A4-9649-9CE5-47092F7822CD}" type="datetimeFigureOut">
              <a:rPr lang="ru-RU" smtClean="0"/>
              <a:t>17.04.2023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AFD319-8CDC-9B48-ED55-9490F8B369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2DC05C-098B-4619-3747-8E79CA97DB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CA788-1E41-3E4D-AFE8-46E4BCFEA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327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C35F7829-C35B-C6D4-3802-D740F5DF4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883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D72153-92BB-CC80-C67D-329A9FEDB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Варианты для мальчиков: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8435C832-B959-9DA7-FDE7-BC092697EB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Чёрные брюки, белая рубашка и чёрный пиджак </a:t>
            </a:r>
          </a:p>
        </p:txBody>
      </p:sp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D8302BC0-A914-7E19-80D4-60AD362C2DC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961" y="2505075"/>
            <a:ext cx="2763441" cy="3684588"/>
          </a:xfrm>
        </p:spPr>
      </p:pic>
      <p:sp>
        <p:nvSpPr>
          <p:cNvPr id="8" name="Текст 7">
            <a:extLst>
              <a:ext uri="{FF2B5EF4-FFF2-40B4-BE49-F238E27FC236}">
                <a16:creationId xmlns:a16="http://schemas.microsoft.com/office/drawing/2014/main" id="{9BE1113C-DA78-5EDB-C444-1782BD2F2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Чёрные брюки и белая рубашка</a:t>
            </a: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A2235932-CABC-2474-DFCE-176E7B5C9C8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073" y="2505075"/>
            <a:ext cx="2763441" cy="3684588"/>
          </a:xfrm>
        </p:spPr>
      </p:pic>
    </p:spTree>
    <p:extLst>
      <p:ext uri="{BB962C8B-B14F-4D97-AF65-F5344CB8AC3E}">
        <p14:creationId xmlns:p14="http://schemas.microsoft.com/office/powerpoint/2010/main" val="3394806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9592A9-BD6B-5F45-2390-49BFAE409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Варианты для мальчиков: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241C8B3-80B7-33F4-ED05-B1DACA32C3D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Чёрные брюки и чёрная рубашка</a:t>
            </a:r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1BA71498-479B-95B8-1B51-224D6BECC84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515" y="1825625"/>
            <a:ext cx="3398969" cy="4351338"/>
          </a:xfrm>
        </p:spPr>
      </p:pic>
    </p:spTree>
    <p:extLst>
      <p:ext uri="{BB962C8B-B14F-4D97-AF65-F5344CB8AC3E}">
        <p14:creationId xmlns:p14="http://schemas.microsoft.com/office/powerpoint/2010/main" val="2119847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2997B2-D10B-9B1F-CAC7-DA77D95C1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Варианты для девочек: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FD40587-6102-3FBA-F1F8-E4759E8234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Чёрные брюки и белая рубашка</a:t>
            </a:r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F4372F4E-24D3-7870-688F-D5DB0E6BE2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815" y="2505075"/>
            <a:ext cx="2761732" cy="3684588"/>
          </a:xfrm>
        </p:spPr>
      </p:pic>
      <p:sp>
        <p:nvSpPr>
          <p:cNvPr id="6" name="Текст 5">
            <a:extLst>
              <a:ext uri="{FF2B5EF4-FFF2-40B4-BE49-F238E27FC236}">
                <a16:creationId xmlns:a16="http://schemas.microsoft.com/office/drawing/2014/main" id="{B9039203-822A-0CFA-033F-4D465DFB6B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Чёрные брюки и чёрная рубашка </a:t>
            </a:r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81B2DC8C-FBDF-8D0F-1BC9-11DCE679372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527" y="2505075"/>
            <a:ext cx="2894534" cy="3684588"/>
          </a:xfrm>
        </p:spPr>
      </p:pic>
    </p:spTree>
    <p:extLst>
      <p:ext uri="{BB962C8B-B14F-4D97-AF65-F5344CB8AC3E}">
        <p14:creationId xmlns:p14="http://schemas.microsoft.com/office/powerpoint/2010/main" val="3820969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1293E5-F166-CA38-729F-AF05E618F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Варианты для девочек: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DAC5938-C000-66F4-FBA6-78B83A76EB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Чёрная юбка и белая рубашка</a:t>
            </a:r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FF5E3794-4862-8A49-BCE9-000D657B5D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961" y="2505075"/>
            <a:ext cx="2763441" cy="368458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F5C811DD-8369-7701-27C7-5A2A94B2A8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Чёрная юбка, белая рубашка и чёрная жилетка </a:t>
            </a:r>
          </a:p>
        </p:txBody>
      </p:sp>
      <p:pic>
        <p:nvPicPr>
          <p:cNvPr id="9" name="Рисунок 9">
            <a:extLst>
              <a:ext uri="{FF2B5EF4-FFF2-40B4-BE49-F238E27FC236}">
                <a16:creationId xmlns:a16="http://schemas.microsoft.com/office/drawing/2014/main" id="{5FCD0C8B-D1A3-2608-66B7-B881C2DF6CF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073" y="2505075"/>
            <a:ext cx="2763441" cy="3684588"/>
          </a:xfrm>
        </p:spPr>
      </p:pic>
    </p:spTree>
    <p:extLst>
      <p:ext uri="{BB962C8B-B14F-4D97-AF65-F5344CB8AC3E}">
        <p14:creationId xmlns:p14="http://schemas.microsoft.com/office/powerpoint/2010/main" val="821668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2B5E60-E1DE-3529-641F-D63F2BF20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Варианты для девочек: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C4CEAAD-6165-9D7E-859C-8589EEAC21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Чёрные брюки, белая рубашка и  чёрный пиджак</a:t>
            </a:r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05A7187C-EA4B-3192-D781-213923EBA76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815" y="2505075"/>
            <a:ext cx="2761732" cy="368458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97F7FDD1-A8CD-A298-B762-1ECB44A317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Чёрные брюки, белая рубашка и  чёрная жилетка</a:t>
            </a:r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86E14157-F1BC-C08B-5165-C55540E2AFA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928" y="2505075"/>
            <a:ext cx="2761732" cy="3684588"/>
          </a:xfrm>
        </p:spPr>
      </p:pic>
    </p:spTree>
    <p:extLst>
      <p:ext uri="{BB962C8B-B14F-4D97-AF65-F5344CB8AC3E}">
        <p14:creationId xmlns:p14="http://schemas.microsoft.com/office/powerpoint/2010/main" val="229571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405E54-98CC-AD73-1F6D-A5FA47A67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Варианты для девочек: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5290C9-DC29-3085-6237-6F26DB2538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Чёрная юбка, белая рубашка и чёрный пиджак</a:t>
            </a:r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5D564C84-1424-2070-3C7E-837C295B11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961" y="2505075"/>
            <a:ext cx="2763441" cy="368458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B6BC15F6-3669-56A8-FCE0-1E24444443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Чёрная юбка и чёрная рубашка</a:t>
            </a:r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D46F8F5A-DA95-ED91-4EF7-0DD384730D5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890" y="2505075"/>
            <a:ext cx="2793808" cy="3684588"/>
          </a:xfrm>
        </p:spPr>
      </p:pic>
    </p:spTree>
    <p:extLst>
      <p:ext uri="{BB962C8B-B14F-4D97-AF65-F5344CB8AC3E}">
        <p14:creationId xmlns:p14="http://schemas.microsoft.com/office/powerpoint/2010/main" val="2385327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DFC9C9-3491-9108-9F06-722865E8A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Обязательный аксессуар со школьной символикой: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2A49773-A741-C08B-DDBE-0F538AEEACE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Галстук</a:t>
            </a:r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6A93BB7F-EC3E-AAE3-1538-94CCF758F1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257" y="1825625"/>
            <a:ext cx="3261485" cy="4351338"/>
          </a:xfrm>
        </p:spPr>
      </p:pic>
      <p:pic>
        <p:nvPicPr>
          <p:cNvPr id="9" name="Рисунок 9">
            <a:extLst>
              <a:ext uri="{FF2B5EF4-FFF2-40B4-BE49-F238E27FC236}">
                <a16:creationId xmlns:a16="http://schemas.microsoft.com/office/drawing/2014/main" id="{C86ACD72-8E85-E965-94E8-AE475F9DE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544" y="1825624"/>
            <a:ext cx="3261485" cy="435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1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83314-9B54-D579-9D8B-64CF1FFEC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Общие правила: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C2C45E-94ED-AA6E-66D7-355643B37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Сменная обувь делового стиля (бесшумная, без подсветки и т.д.)</a:t>
            </a:r>
          </a:p>
          <a:p>
            <a:r>
              <a:rPr lang="ru-RU" dirty="0"/>
              <a:t>Каблук не выше 5 сантиметров </a:t>
            </a:r>
          </a:p>
          <a:p>
            <a:r>
              <a:rPr lang="ru-RU" dirty="0"/>
              <a:t>Длина юбок и платьев не выше 5 сантиметров от колен</a:t>
            </a:r>
          </a:p>
        </p:txBody>
      </p:sp>
    </p:spTree>
    <p:extLst>
      <p:ext uri="{BB962C8B-B14F-4D97-AF65-F5344CB8AC3E}">
        <p14:creationId xmlns:p14="http://schemas.microsoft.com/office/powerpoint/2010/main" val="4010385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1700C8-068A-752A-404A-8912301A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Запрещается носить: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3B8617-7C93-176C-FE79-A29B09D10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Худи</a:t>
            </a:r>
            <a:r>
              <a:rPr lang="ru-RU" dirty="0"/>
              <a:t>, толстовки, </a:t>
            </a:r>
            <a:r>
              <a:rPr lang="ru-RU" dirty="0" err="1"/>
              <a:t>свитшоты</a:t>
            </a:r>
            <a:endParaRPr lang="ru-RU" dirty="0"/>
          </a:p>
          <a:p>
            <a:r>
              <a:rPr lang="ru-RU" dirty="0"/>
              <a:t>Свитера </a:t>
            </a:r>
          </a:p>
          <a:p>
            <a:r>
              <a:rPr lang="ru-RU" dirty="0"/>
              <a:t>Футболки </a:t>
            </a:r>
          </a:p>
          <a:p>
            <a:r>
              <a:rPr lang="ru-RU" dirty="0"/>
              <a:t>Джинсы и брюки спортивного фасона</a:t>
            </a:r>
          </a:p>
          <a:p>
            <a:r>
              <a:rPr lang="ru-RU" dirty="0" err="1"/>
              <a:t>Джоггеры</a:t>
            </a:r>
            <a:r>
              <a:rPr lang="ru-RU" dirty="0"/>
              <a:t>, брюки с лампасами</a:t>
            </a:r>
          </a:p>
          <a:p>
            <a:r>
              <a:rPr lang="ru-RU" dirty="0"/>
              <a:t>Любой принт</a:t>
            </a:r>
          </a:p>
        </p:txBody>
      </p:sp>
    </p:spTree>
    <p:extLst>
      <p:ext uri="{BB962C8B-B14F-4D97-AF65-F5344CB8AC3E}">
        <p14:creationId xmlns:p14="http://schemas.microsoft.com/office/powerpoint/2010/main" val="16938564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10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Варианты для мальчиков:</vt:lpstr>
      <vt:lpstr>Варианты для мальчиков:</vt:lpstr>
      <vt:lpstr>Варианты для девочек:</vt:lpstr>
      <vt:lpstr>Варианты для девочек:</vt:lpstr>
      <vt:lpstr>Варианты для девочек:</vt:lpstr>
      <vt:lpstr>Варианты для девочек:</vt:lpstr>
      <vt:lpstr>Обязательный аксессуар со школьной символикой:</vt:lpstr>
      <vt:lpstr>Общие правила:</vt:lpstr>
      <vt:lpstr>Запрещается носить: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Alya Kolosova</dc:creator>
  <cp:lastModifiedBy>Alya Kolosova</cp:lastModifiedBy>
  <cp:revision>1</cp:revision>
  <dcterms:created xsi:type="dcterms:W3CDTF">2023-04-17T14:20:05Z</dcterms:created>
  <dcterms:modified xsi:type="dcterms:W3CDTF">2023-04-17T14:52:17Z</dcterms:modified>
</cp:coreProperties>
</file>