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65" r:id="rId3"/>
    <p:sldId id="266" r:id="rId4"/>
    <p:sldId id="267" r:id="rId5"/>
    <p:sldId id="268" r:id="rId6"/>
    <p:sldId id="273" r:id="rId7"/>
    <p:sldId id="263" r:id="rId8"/>
    <p:sldId id="260" r:id="rId9"/>
    <p:sldId id="269" r:id="rId10"/>
    <p:sldId id="256" r:id="rId11"/>
    <p:sldId id="257" r:id="rId12"/>
    <p:sldId id="258" r:id="rId13"/>
    <p:sldId id="275" r:id="rId14"/>
    <p:sldId id="259" r:id="rId15"/>
    <p:sldId id="261" r:id="rId16"/>
    <p:sldId id="262" r:id="rId17"/>
    <p:sldId id="264" r:id="rId18"/>
    <p:sldId id="270" r:id="rId19"/>
    <p:sldId id="271" r:id="rId20"/>
    <p:sldId id="27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2" autoAdjust="0"/>
    <p:restoredTop sz="94660"/>
  </p:normalViewPr>
  <p:slideViewPr>
    <p:cSldViewPr>
      <p:cViewPr varScale="1">
        <p:scale>
          <a:sx n="70" d="100"/>
          <a:sy n="70" d="100"/>
        </p:scale>
        <p:origin x="-13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619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026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779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103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387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673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113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843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92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605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437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52628-6975-43F8-857D-36C6296615F2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0D71-F032-458E-86F3-36652B72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5954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22902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Отделение </a:t>
            </a:r>
            <a:br>
              <a:rPr lang="ru-RU" dirty="0" smtClean="0"/>
            </a:br>
            <a:r>
              <a:rPr lang="ru-RU" dirty="0" smtClean="0"/>
              <a:t>дополнительного образования детей </a:t>
            </a:r>
            <a:br>
              <a:rPr lang="ru-RU" dirty="0" smtClean="0"/>
            </a:br>
            <a:r>
              <a:rPr lang="ru-RU" dirty="0" smtClean="0"/>
              <a:t>ГБОУ СОШ № 4 Кусто</a:t>
            </a:r>
            <a:endParaRPr lang="ru-RU" dirty="0"/>
          </a:p>
        </p:txBody>
      </p:sp>
      <p:pic>
        <p:nvPicPr>
          <p:cNvPr id="10242" name="Picture 2" descr="C:\Users\Оксана Вадимовна\Pictures\odod_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52936"/>
            <a:ext cx="4752528" cy="358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7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675" y="274638"/>
            <a:ext cx="8353125" cy="135416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Театр на </a:t>
            </a:r>
            <a:r>
              <a:rPr lang="ru-RU" sz="2800" b="1" dirty="0"/>
              <a:t>французском </a:t>
            </a:r>
            <a:r>
              <a:rPr lang="ru-RU" sz="2800" b="1" dirty="0" smtClean="0"/>
              <a:t>языке 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Постановка произведений на французском языке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800" i="1" dirty="0" smtClean="0"/>
              <a:t>педагоги: </a:t>
            </a:r>
            <a:r>
              <a:rPr lang="ru-RU" sz="1800" i="1" dirty="0" err="1" smtClean="0"/>
              <a:t>Мезер</a:t>
            </a:r>
            <a:r>
              <a:rPr lang="ru-RU" sz="1800" i="1" dirty="0" smtClean="0"/>
              <a:t> Виктория Владимировна</a:t>
            </a:r>
            <a:br>
              <a:rPr lang="ru-RU" sz="1800" i="1" dirty="0" smtClean="0"/>
            </a:br>
            <a:r>
              <a:rPr lang="ru-RU" sz="1800" i="1" dirty="0" err="1" smtClean="0"/>
              <a:t>Михашина</a:t>
            </a:r>
            <a:r>
              <a:rPr lang="ru-RU" sz="1800" i="1" dirty="0" smtClean="0"/>
              <a:t> </a:t>
            </a:r>
            <a:r>
              <a:rPr lang="ru-RU" sz="1800" i="1" dirty="0"/>
              <a:t>Вера Игоревна</a:t>
            </a:r>
            <a:r>
              <a:rPr lang="ru-RU" sz="1300" i="1" dirty="0"/>
              <a:t/>
            </a:r>
            <a:br>
              <a:rPr lang="ru-RU" sz="1300" i="1" dirty="0"/>
            </a:br>
            <a:endParaRPr lang="ru-RU" sz="1300" i="1" dirty="0"/>
          </a:p>
        </p:txBody>
      </p:sp>
      <p:pic>
        <p:nvPicPr>
          <p:cNvPr id="1026" name="Picture 2" descr="C:\Users\Оксана Вадимовна\Pictures\image_123986672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75" y="2060848"/>
            <a:ext cx="5358036" cy="247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Оксана Вадимовна\Pictures\image_1239866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175270"/>
            <a:ext cx="5551401" cy="25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21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Открываем язык Данте (итальянский язык)</a:t>
            </a:r>
            <a:br>
              <a:rPr lang="ru-RU" sz="2800" b="1" dirty="0" smtClean="0"/>
            </a:br>
            <a:r>
              <a:rPr lang="ru-RU" sz="2800" b="1" dirty="0" smtClean="0"/>
              <a:t>Постановка произведений на итальянском языке</a:t>
            </a:r>
            <a:br>
              <a:rPr lang="ru-RU" sz="2800" b="1" dirty="0" smtClean="0"/>
            </a:br>
            <a:r>
              <a:rPr lang="ru-RU" sz="1800" i="1" dirty="0" smtClean="0"/>
              <a:t>педагог: </a:t>
            </a:r>
            <a:r>
              <a:rPr lang="ru-RU" sz="1800" i="1" dirty="0" err="1" smtClean="0"/>
              <a:t>Гайворонская</a:t>
            </a:r>
            <a:r>
              <a:rPr lang="ru-RU" sz="1800" i="1" dirty="0" smtClean="0"/>
              <a:t> Ольга Владимировна</a:t>
            </a:r>
            <a:br>
              <a:rPr lang="ru-RU" sz="1800" i="1" dirty="0" smtClean="0"/>
            </a:br>
            <a:endParaRPr lang="ru-RU" sz="1800" i="1" dirty="0"/>
          </a:p>
        </p:txBody>
      </p:sp>
      <p:pic>
        <p:nvPicPr>
          <p:cNvPr id="2050" name="Picture 2" descr="C:\Users\Оксана Вадимовна\Downloads\SAVE_20190403_22004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344816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02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/>
              <a:t>Танцевальная мозаика</a:t>
            </a:r>
            <a:br>
              <a:rPr lang="ru-RU" sz="2800" b="1" dirty="0"/>
            </a:br>
            <a:r>
              <a:rPr lang="ru-RU" sz="2800" b="1" dirty="0" smtClean="0"/>
              <a:t>Техника </a:t>
            </a:r>
            <a:r>
              <a:rPr lang="ru-RU" sz="2800" b="1" dirty="0"/>
              <a:t>движения, музыкальность, изучение различных видов танцевальных направлений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800" i="1" dirty="0" smtClean="0"/>
              <a:t>педагог: </a:t>
            </a:r>
            <a:r>
              <a:rPr lang="ru-RU" sz="1800" i="1" dirty="0" err="1" smtClean="0"/>
              <a:t>Карецкая</a:t>
            </a:r>
            <a:r>
              <a:rPr lang="ru-RU" sz="1800" i="1" dirty="0" smtClean="0"/>
              <a:t> Анна Алексеевна</a:t>
            </a:r>
            <a:endParaRPr lang="ru-RU" sz="1800" i="1" dirty="0"/>
          </a:p>
        </p:txBody>
      </p:sp>
      <p:pic>
        <p:nvPicPr>
          <p:cNvPr id="3074" name="Picture 2" descr="C:\Users\Оксана Вадимовна\Downloads\IMG-20211130-WA0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772816"/>
            <a:ext cx="4896544" cy="278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Оксана Вадимовна\Downloads\IMG-20211130-WA00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89039"/>
            <a:ext cx="4928017" cy="275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22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/>
              <a:t>Вокальное искусство</a:t>
            </a:r>
            <a:br>
              <a:rPr lang="ru-RU" sz="2800" b="1" dirty="0"/>
            </a:br>
            <a:r>
              <a:rPr lang="ru-RU" sz="2800" b="1" dirty="0" smtClean="0"/>
              <a:t>Развитие </a:t>
            </a:r>
            <a:r>
              <a:rPr lang="ru-RU" sz="2800" b="1" dirty="0"/>
              <a:t>вокальных данных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600" i="1" dirty="0" smtClean="0"/>
              <a:t>педагог: Щербакова Вероника Андреевна</a:t>
            </a:r>
            <a:endParaRPr lang="ru-RU" sz="1600" i="1" dirty="0"/>
          </a:p>
        </p:txBody>
      </p:sp>
      <p:pic>
        <p:nvPicPr>
          <p:cNvPr id="4098" name="Picture 2" descr="C:\Users\Оксана Вадимовна\Downloads\16381816940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98486"/>
            <a:ext cx="8476322" cy="391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55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Реми </a:t>
            </a:r>
            <a:r>
              <a:rPr lang="ru-RU" sz="2800" b="1" dirty="0"/>
              <a:t>и Фа</a:t>
            </a:r>
            <a:br>
              <a:rPr lang="ru-RU" sz="2800" b="1" dirty="0"/>
            </a:br>
            <a:r>
              <a:rPr lang="ru-RU" sz="2800" b="1" dirty="0" smtClean="0"/>
              <a:t>Приобретение </a:t>
            </a:r>
            <a:r>
              <a:rPr lang="ru-RU" sz="2800" b="1" dirty="0"/>
              <a:t>навыков вокального творчества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600" i="1" dirty="0" smtClean="0"/>
              <a:t>педагог: Петрова Любовь Аркадьевна</a:t>
            </a:r>
            <a:endParaRPr lang="ru-RU" sz="1600" i="1" dirty="0"/>
          </a:p>
        </p:txBody>
      </p:sp>
      <p:pic>
        <p:nvPicPr>
          <p:cNvPr id="8194" name="Picture 2" descr="C:\Users\Оксана Вадимовна\Downloads\20200305_1507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8552984" cy="394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73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Школа юных </a:t>
            </a:r>
            <a:r>
              <a:rPr lang="ru-RU" sz="2800" b="1" dirty="0"/>
              <a:t>экскурсоводов </a:t>
            </a:r>
            <a:br>
              <a:rPr lang="ru-RU" sz="2800" b="1" dirty="0"/>
            </a:br>
            <a:r>
              <a:rPr lang="ru-RU" sz="2800" b="1" dirty="0" smtClean="0"/>
              <a:t>Подготовка </a:t>
            </a:r>
            <a:r>
              <a:rPr lang="ru-RU" sz="2800" b="1" dirty="0"/>
              <a:t>и проведение экскурсий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600" i="1" dirty="0" smtClean="0"/>
              <a:t>педагог: Дятлова Наталия Геннадьевна</a:t>
            </a:r>
            <a:endParaRPr lang="ru-RU" sz="1600" i="1" dirty="0"/>
          </a:p>
        </p:txBody>
      </p:sp>
      <p:pic>
        <p:nvPicPr>
          <p:cNvPr id="4098" name="Picture 2" descr="C:\Users\Оксана Вадимовна\Downloads\Рисун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766050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68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/>
              <a:t>Интеллектуальные игры</a:t>
            </a:r>
            <a:br>
              <a:rPr lang="ru-RU" sz="2800" b="1" dirty="0"/>
            </a:br>
            <a:r>
              <a:rPr lang="ru-RU" sz="2800" b="1" dirty="0" smtClean="0"/>
              <a:t>Обучение </a:t>
            </a:r>
            <a:r>
              <a:rPr lang="ru-RU" sz="2800" b="1" dirty="0"/>
              <a:t>навыкам ведения </a:t>
            </a:r>
            <a:r>
              <a:rPr lang="ru-RU" sz="2800" b="1" dirty="0" smtClean="0"/>
              <a:t>индивидуальных </a:t>
            </a:r>
            <a:r>
              <a:rPr lang="ru-RU" sz="2800" b="1" dirty="0"/>
              <a:t>и командных интеллектуальных игр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1600" i="1" dirty="0" smtClean="0"/>
              <a:t>педагог: Рогозина Кристина Викторовна</a:t>
            </a:r>
            <a:endParaRPr lang="ru-RU" sz="1600" i="1" dirty="0"/>
          </a:p>
        </p:txBody>
      </p:sp>
      <p:pic>
        <p:nvPicPr>
          <p:cNvPr id="5122" name="Picture 2" descr="C:\Users\Оксана Вадимовна\Downloads\IMG_20211130_1117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72816"/>
            <a:ext cx="371475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11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Шахматы </a:t>
            </a:r>
            <a:r>
              <a:rPr lang="ru-RU" sz="2800" b="1" dirty="0"/>
              <a:t>для начинающих</a:t>
            </a:r>
            <a:br>
              <a:rPr lang="ru-RU" sz="2800" b="1" dirty="0"/>
            </a:br>
            <a:r>
              <a:rPr lang="ru-RU" sz="2800" b="1" dirty="0" smtClean="0"/>
              <a:t>Освоение </a:t>
            </a:r>
            <a:r>
              <a:rPr lang="ru-RU" sz="2800" b="1" dirty="0"/>
              <a:t>знаний о шахматной игре, изучение правил и законов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1600" i="1" dirty="0" smtClean="0"/>
              <a:t>педагог: Сиденко Александр Георгиевич</a:t>
            </a:r>
            <a:endParaRPr lang="ru-RU" sz="1600" i="1" dirty="0"/>
          </a:p>
        </p:txBody>
      </p:sp>
      <p:pic>
        <p:nvPicPr>
          <p:cNvPr id="5122" name="Picture 2" descr="C:\Users\Оксана Вадимовна\Downloads\IMG-20211130-WA0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6220949" cy="466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60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Общая </a:t>
            </a:r>
            <a:r>
              <a:rPr lang="ru-RU" sz="2800" b="1" dirty="0"/>
              <a:t>физическая подготовка</a:t>
            </a:r>
            <a:br>
              <a:rPr lang="ru-RU" sz="2800" b="1" dirty="0"/>
            </a:br>
            <a:r>
              <a:rPr lang="ru-RU" sz="2800" b="1" dirty="0" smtClean="0"/>
              <a:t>Умения </a:t>
            </a:r>
            <a:r>
              <a:rPr lang="ru-RU" sz="2800" b="1" dirty="0"/>
              <a:t>и навыки </a:t>
            </a:r>
            <a:r>
              <a:rPr lang="ru-RU" sz="2800" b="1" dirty="0" smtClean="0"/>
              <a:t>физической </a:t>
            </a:r>
            <a:r>
              <a:rPr lang="ru-RU" sz="2800" b="1" dirty="0"/>
              <a:t>культуры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600" i="1" dirty="0" smtClean="0"/>
              <a:t>педагог: </a:t>
            </a:r>
            <a:r>
              <a:rPr lang="ru-RU" sz="1600" i="1" dirty="0" err="1" smtClean="0"/>
              <a:t>Бокарев</a:t>
            </a:r>
            <a:r>
              <a:rPr lang="ru-RU" sz="1600" i="1" dirty="0" smtClean="0"/>
              <a:t> Алексей Александрович</a:t>
            </a:r>
            <a:endParaRPr lang="ru-RU" sz="1600" i="1" dirty="0"/>
          </a:p>
        </p:txBody>
      </p:sp>
      <p:pic>
        <p:nvPicPr>
          <p:cNvPr id="1026" name="Picture 2" descr="C:\Users\Оксана Вадимовна\Downloads\image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5128"/>
            <a:ext cx="4128000" cy="3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Оксана Вадимовна\Downloads\image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3016"/>
            <a:ext cx="4032448" cy="301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65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ксана Вадимовна\Downloads\image3 (1)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48965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Оксана Вадимовна\Downloads\image4 (1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0848"/>
            <a:ext cx="341987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91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/>
              <a:t>Футбол</a:t>
            </a:r>
            <a:br>
              <a:rPr lang="ru-RU" sz="2800" b="1" dirty="0"/>
            </a:br>
            <a:r>
              <a:rPr lang="ru-RU" sz="2800" b="1" dirty="0" smtClean="0"/>
              <a:t>Общефизическая </a:t>
            </a:r>
            <a:r>
              <a:rPr lang="ru-RU" sz="2800" b="1" dirty="0"/>
              <a:t>подготовленность для игры в футбол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1600" i="1" dirty="0" smtClean="0"/>
              <a:t>педагог: Ходырев Евгений Николаевич</a:t>
            </a:r>
            <a:endParaRPr lang="ru-RU" sz="1600" i="1" dirty="0"/>
          </a:p>
        </p:txBody>
      </p:sp>
      <p:pic>
        <p:nvPicPr>
          <p:cNvPr id="3074" name="Picture 2" descr="C:\Users\Оксана Вадимовна\Downloads\image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606" y="1412776"/>
            <a:ext cx="723367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14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Оксана Вадимовна\Downloads\image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88160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64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/>
              <a:t>Юный рыболов</a:t>
            </a:r>
            <a:br>
              <a:rPr lang="ru-RU" sz="2800" b="1" dirty="0"/>
            </a:br>
            <a:r>
              <a:rPr lang="ru-RU" sz="2800" b="1" dirty="0" smtClean="0"/>
              <a:t>Знания </a:t>
            </a:r>
            <a:r>
              <a:rPr lang="ru-RU" sz="2800" b="1" dirty="0"/>
              <a:t>и навыки рыбной ловли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600" i="1" dirty="0" smtClean="0"/>
              <a:t>педагог: Яковлев Александр Владимирович</a:t>
            </a:r>
            <a:endParaRPr lang="ru-RU" sz="1600" i="1" dirty="0"/>
          </a:p>
        </p:txBody>
      </p:sp>
      <p:pic>
        <p:nvPicPr>
          <p:cNvPr id="3074" name="Picture 2" descr="C:\Users\Оксана Вадимовна\Downloads\20210219_1512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628800"/>
            <a:ext cx="8093681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02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354162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Юный электрик</a:t>
            </a:r>
            <a:br>
              <a:rPr lang="ru-RU" sz="2800" b="1" dirty="0"/>
            </a:br>
            <a:r>
              <a:rPr lang="ru-RU" sz="2800" b="1" dirty="0" smtClean="0"/>
              <a:t>Изучение </a:t>
            </a:r>
            <a:r>
              <a:rPr lang="ru-RU" sz="2800" b="1" dirty="0"/>
              <a:t>основных физических принципов и базовых технических решений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400" i="1" dirty="0" smtClean="0"/>
              <a:t>педагог: Васильев Георгий Александрович</a:t>
            </a:r>
            <a:endParaRPr lang="ru-RU" sz="1400" i="1" dirty="0"/>
          </a:p>
        </p:txBody>
      </p:sp>
      <p:pic>
        <p:nvPicPr>
          <p:cNvPr id="6146" name="Picture 2" descr="C:\Users\Оксана Вадимовна\Pictures\c2edMEA7M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72816"/>
            <a:ext cx="3744416" cy="499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66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/>
              <a:t>Спортивная стрельба</a:t>
            </a:r>
            <a:br>
              <a:rPr lang="ru-RU" sz="2800" b="1" dirty="0"/>
            </a:br>
            <a:r>
              <a:rPr lang="ru-RU" sz="2800" b="1" dirty="0" smtClean="0"/>
              <a:t>Изучение </a:t>
            </a:r>
            <a:r>
              <a:rPr lang="ru-RU" sz="2800" b="1" dirty="0"/>
              <a:t>современного стрелкового и спортивного оружия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600" i="1" dirty="0" smtClean="0"/>
              <a:t>педагог: Яковлев Александр Владимирович</a:t>
            </a:r>
            <a:endParaRPr lang="ru-RU" sz="1600" i="1" dirty="0"/>
          </a:p>
        </p:txBody>
      </p:sp>
      <p:pic>
        <p:nvPicPr>
          <p:cNvPr id="7170" name="Picture 2" descr="C:\Users\Оксана Вадимовна\Pictures\3jcPaNw4Kh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3482269" cy="46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Оксана Вадимовна\Pictures\HacdooxlEF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3528392" cy="470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2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182" y="274638"/>
            <a:ext cx="8350618" cy="1282154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ЮИД (юный инспектор дорожного движения)</a:t>
            </a:r>
            <a:br>
              <a:rPr lang="ru-RU" sz="2800" b="1" dirty="0" smtClean="0"/>
            </a:br>
            <a:r>
              <a:rPr lang="ru-RU" sz="2800" b="1" dirty="0" smtClean="0"/>
              <a:t>Навыки вождения велосипеда, изучение Правил дорожного движения</a:t>
            </a:r>
            <a:br>
              <a:rPr lang="ru-RU" sz="2800" b="1" dirty="0" smtClean="0"/>
            </a:br>
            <a:r>
              <a:rPr lang="ru-RU" sz="1600" i="1" dirty="0" smtClean="0"/>
              <a:t>педагог: Мирная Оксана Сергеевна</a:t>
            </a:r>
            <a:endParaRPr lang="ru-RU" sz="1600" i="1" dirty="0"/>
          </a:p>
        </p:txBody>
      </p:sp>
      <p:pic>
        <p:nvPicPr>
          <p:cNvPr id="6146" name="Picture 2" descr="C:\Users\Оксана Вадимовна\Pictures\Дорожный патруль 2019\BDDiPB_03-12-2019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82" y="1731789"/>
            <a:ext cx="3418865" cy="512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Оксана Вадимовна\Pictures\Дорожный патруль 2019\4-BzDl80jy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96807"/>
            <a:ext cx="3747131" cy="499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46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Оказание первой медицинской помощи</a:t>
            </a:r>
            <a:br>
              <a:rPr lang="ru-RU" sz="2800" b="1" dirty="0" smtClean="0"/>
            </a:br>
            <a:r>
              <a:rPr lang="ru-RU" sz="2800" b="1" dirty="0" smtClean="0"/>
              <a:t>Навыки оказания доврачебной помощи</a:t>
            </a:r>
            <a:br>
              <a:rPr lang="ru-RU" sz="2800" b="1" dirty="0" smtClean="0"/>
            </a:br>
            <a:r>
              <a:rPr lang="ru-RU" sz="1600" i="1" dirty="0" smtClean="0"/>
              <a:t>педагог: Мирная Оксана Сергеевна</a:t>
            </a:r>
            <a:endParaRPr lang="ru-RU" sz="1600" i="1" dirty="0"/>
          </a:p>
        </p:txBody>
      </p:sp>
      <p:pic>
        <p:nvPicPr>
          <p:cNvPr id="7170" name="Picture 2" descr="C:\Users\Оксана Вадимовна\Pictures\Дорожный патруль 2019\LuVDBhgym9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353" y="1754809"/>
            <a:ext cx="6768075" cy="507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58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/>
              <a:t>Юный механик</a:t>
            </a:r>
            <a:br>
              <a:rPr lang="ru-RU" sz="2800" b="1" dirty="0"/>
            </a:br>
            <a:r>
              <a:rPr lang="ru-RU" sz="2800" b="1" dirty="0" smtClean="0"/>
              <a:t>Приобретение </a:t>
            </a:r>
            <a:r>
              <a:rPr lang="ru-RU" sz="2800" b="1" dirty="0"/>
              <a:t>специальных знаний по устройству  и техническому обслуживанию ТС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i="1" dirty="0" smtClean="0"/>
              <a:t>педагог: Пивоваров Олег Леонидович</a:t>
            </a:r>
            <a:endParaRPr lang="ru-RU" sz="2800" i="1" dirty="0"/>
          </a:p>
        </p:txBody>
      </p:sp>
      <p:pic>
        <p:nvPicPr>
          <p:cNvPr id="2050" name="Picture 2" descr="C:\Users\Оксана Вадимовна\Pictures\U6HqRIEyDc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1700808"/>
            <a:ext cx="6729197" cy="504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49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221825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Водитель транспортных средств</a:t>
            </a:r>
            <a:br>
              <a:rPr lang="ru-RU" sz="2800" b="1" dirty="0" smtClean="0"/>
            </a:br>
            <a:r>
              <a:rPr lang="ru-RU" sz="1800" i="1" dirty="0" smtClean="0"/>
              <a:t>мастера производственного обучения: Васильев Георгий Александрович, Яковлев Александр Владимирович, Турбин Владимир Васильевич, Пивоваров Олег Леонидович, Иванов Сергей Васильевич, Бичурин Равиль Михайлович</a:t>
            </a:r>
            <a:endParaRPr lang="ru-RU" sz="1800" i="1" dirty="0"/>
          </a:p>
        </p:txBody>
      </p:sp>
      <p:pic>
        <p:nvPicPr>
          <p:cNvPr id="1026" name="Picture 2" descr="C:\Users\Оксана Вадимовна\Pictures\mhx03KKe4u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28675"/>
            <a:ext cx="5952661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70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53</Words>
  <Application>Microsoft Office PowerPoint</Application>
  <PresentationFormat>Экран (4:3)</PresentationFormat>
  <Paragraphs>18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Отделение  дополнительного образования детей  ГБОУ СОШ № 4 Кусто</vt:lpstr>
      <vt:lpstr>Театр на французском языке  Постановка произведений на французском языке педагоги: Мезер Виктория Владимировна Михашина Вера Игоревна </vt:lpstr>
      <vt:lpstr>Открываем язык Данте (итальянский язык) Постановка произведений на итальянском языке педагог: Гайворонская Ольга Владимировна </vt:lpstr>
      <vt:lpstr>Танцевальная мозаика Техника движения, музыкальность, изучение различных видов танцевальных направлений педагог: Карецкая Анна Алексеевна</vt:lpstr>
      <vt:lpstr>Вокальное искусство Развитие вокальных данных педагог: Щербакова Вероника Андреевна</vt:lpstr>
      <vt:lpstr>Реми и Фа Приобретение навыков вокального творчества педагог: Петрова Любовь Аркадьевна</vt:lpstr>
      <vt:lpstr>Школа юных экскурсоводов  Подготовка и проведение экскурсий педагог: Дятлова Наталия Геннадьевна</vt:lpstr>
      <vt:lpstr>Интеллектуальные игры Обучение навыкам ведения индивидуальных и командных интеллектуальных игр педагог: Рогозина Кристина Викторовна</vt:lpstr>
      <vt:lpstr>Шахматы для начинающих Освоение знаний о шахматной игре, изучение правил и законов педагог: Сиденко Александр Георгиевич</vt:lpstr>
      <vt:lpstr>Общая физическая подготовка Умения и навыки физической культуры педагог: Бокарев Алексей Александрович</vt:lpstr>
      <vt:lpstr>Презентация PowerPoint</vt:lpstr>
      <vt:lpstr>Футбол Общефизическая подготовленность для игры в футбол педагог: Ходырев Евгений Николаевич</vt:lpstr>
      <vt:lpstr>Презентация PowerPoint</vt:lpstr>
      <vt:lpstr>Юный рыболов Знания и навыки рыбной ловли педагог: Яковлев Александр Владимирович</vt:lpstr>
      <vt:lpstr>Юный электрик Изучение основных физических принципов и базовых технических решений педагог: Васильев Георгий Александрович</vt:lpstr>
      <vt:lpstr>Спортивная стрельба Изучение современного стрелкового и спортивного оружия педагог: Яковлев Александр Владимирович</vt:lpstr>
      <vt:lpstr>ЮИД (юный инспектор дорожного движения) Навыки вождения велосипеда, изучение Правил дорожного движения педагог: Мирная Оксана Сергеевна</vt:lpstr>
      <vt:lpstr>Оказание первой медицинской помощи Навыки оказания доврачебной помощи педагог: Мирная Оксана Сергеевна</vt:lpstr>
      <vt:lpstr>Юный механик Приобретение специальных знаний по устройству  и техническому обслуживанию ТС педагог: Пивоваров Олег Леонидович</vt:lpstr>
      <vt:lpstr>Водитель транспортных средств мастера производственного обучения: Васильев Георгий Александрович, Яковлев Александр Владимирович, Турбин Владимир Васильевич, Пивоваров Олег Леонидович, Иванов Сергей Васильевич, Бичурин Равиль Михайлович</vt:lpstr>
    </vt:vector>
  </TitlesOfParts>
  <Company>школа №4 В.О. (им. Кусто)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Мирная О.С.</dc:creator>
  <cp:lastModifiedBy>Мирная О.С.</cp:lastModifiedBy>
  <cp:revision>15</cp:revision>
  <dcterms:created xsi:type="dcterms:W3CDTF">2021-11-30T10:08:19Z</dcterms:created>
  <dcterms:modified xsi:type="dcterms:W3CDTF">2021-12-03T11:44:00Z</dcterms:modified>
</cp:coreProperties>
</file>